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PT Sans"/>
      <p:regular r:id="rId29"/>
      <p:bold r:id="rId30"/>
      <p:italic r:id="rId31"/>
      <p:boldItalic r:id="rId32"/>
    </p:embeddedFont>
    <p:embeddedFont>
      <p:font typeface="Share"/>
      <p:regular r:id="rId33"/>
      <p:bold r:id="rId34"/>
      <p:italic r:id="rId35"/>
      <p:boldItalic r:id="rId36"/>
    </p:embeddedFont>
    <p:embeddedFont>
      <p:font typeface="Share Tech"/>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AD55E6-9223-4DA1-9B66-ADBB264160BF}">
  <a:tblStyle styleId="{DEAD55E6-9223-4DA1-9B66-ADBB264160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italic.fntdata"/><Relationship Id="rId30" Type="http://schemas.openxmlformats.org/officeDocument/2006/relationships/font" Target="fonts/PTSans-bold.fntdata"/><Relationship Id="rId11" Type="http://schemas.openxmlformats.org/officeDocument/2006/relationships/slide" Target="slides/slide5.xml"/><Relationship Id="rId33" Type="http://schemas.openxmlformats.org/officeDocument/2006/relationships/font" Target="fonts/Share-regular.fntdata"/><Relationship Id="rId10" Type="http://schemas.openxmlformats.org/officeDocument/2006/relationships/slide" Target="slides/slide4.xml"/><Relationship Id="rId32" Type="http://schemas.openxmlformats.org/officeDocument/2006/relationships/font" Target="fonts/PTSans-boldItalic.fntdata"/><Relationship Id="rId13" Type="http://schemas.openxmlformats.org/officeDocument/2006/relationships/slide" Target="slides/slide7.xml"/><Relationship Id="rId35" Type="http://schemas.openxmlformats.org/officeDocument/2006/relationships/font" Target="fonts/Share-italic.fntdata"/><Relationship Id="rId12" Type="http://schemas.openxmlformats.org/officeDocument/2006/relationships/slide" Target="slides/slide6.xml"/><Relationship Id="rId34" Type="http://schemas.openxmlformats.org/officeDocument/2006/relationships/font" Target="fonts/Share-bold.fntdata"/><Relationship Id="rId15" Type="http://schemas.openxmlformats.org/officeDocument/2006/relationships/slide" Target="slides/slide9.xml"/><Relationship Id="rId37" Type="http://schemas.openxmlformats.org/officeDocument/2006/relationships/font" Target="fonts/ShareTech-regular.fntdata"/><Relationship Id="rId14" Type="http://schemas.openxmlformats.org/officeDocument/2006/relationships/slide" Target="slides/slide8.xml"/><Relationship Id="rId36" Type="http://schemas.openxmlformats.org/officeDocument/2006/relationships/font" Target="fonts/Shar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epbox.co/#9n31s0k0l00e03t2ma7g0fj07r1i0o432T1v1ub6f10p7q011d23A5F4BbQ0001Peec8E362363479T0v1u22f0q0w10l5d08w4h1E1b8T1v1ue0f0q023d08A1F4B3Q217cPe433E361a6287bT2v1u15f10w4qw02d03w0E0b4h400000000h4g000000014h000000004h400000000p1600000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69900034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69900034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approaches Gravity Warper (outlined in blue) from the floor.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69900034b8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69900034b8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steps into Gravity Warper, which will then move them up or down depending on their current orientation. The arrows show which direction the player will be moving towards. In game, this will be clear to the player because the Warper only goes in one direction and will have a blue light coming out of the top.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69900034b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69900034b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69900034b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69900034b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bb0e5a32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bb0e5a32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bb0e5a32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bb0e5a32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bb0e5a323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bb0e5a32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to cross large gaps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69900034b8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69900034b8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player’s goal should be to move towards the finish indicated in green. The player is motivated to move quickly to avoid the monster. The tutorial level will also have signposts describing the controls in some fashion, either being actual signposts with the controls stapled on, or they will appear briefly in the HUD.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69900034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69900034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69900034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69900034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9900034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9900034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69900034b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69900034b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69900034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69900034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69900034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69900034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BeapBox: </a:t>
            </a:r>
            <a:r>
              <a:rPr lang="en" u="sng">
                <a:solidFill>
                  <a:schemeClr val="hlink"/>
                </a:solidFill>
                <a:hlinkClick r:id="rId2"/>
              </a:rPr>
              <a:t>https://www.beepbox.co/#9n31s0k0l00e03t2ma7g0fj07r1i0o432T1v1ub6f10p7q011d23A5F4BbQ0001Peec8E362363479T0v1u22f0q0w10l5d08w4h1E1b8T1v1ue0f0q023d08A1F4B3Q217cPe433E361a6287bT2v1u15f10w4qw02d03w0E0b4h400000000h4g000000014h000000004h400000000p16000000</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69901b231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69901b231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0e5a32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bb0e5a32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69901b231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69901b231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307600" y="1210675"/>
            <a:ext cx="4528800" cy="1877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6000">
                <a:latin typeface="Share Tech"/>
                <a:ea typeface="Share Tech"/>
                <a:cs typeface="Share Tech"/>
                <a:sym typeface="Share Te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grpSp>
        <p:nvGrpSpPr>
          <p:cNvPr id="10" name="Google Shape;10;p2"/>
          <p:cNvGrpSpPr/>
          <p:nvPr/>
        </p:nvGrpSpPr>
        <p:grpSpPr>
          <a:xfrm flipH="1">
            <a:off x="8231127" y="3587399"/>
            <a:ext cx="1565555" cy="569110"/>
            <a:chOff x="371227" y="1223833"/>
            <a:chExt cx="1565555" cy="569110"/>
          </a:xfrm>
        </p:grpSpPr>
        <p:sp>
          <p:nvSpPr>
            <p:cNvPr id="11" name="Google Shape;11;p2"/>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 name="Google Shape;12;p2"/>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 name="Google Shape;13;p2"/>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 name="Google Shape;14;p2"/>
          <p:cNvGrpSpPr/>
          <p:nvPr/>
        </p:nvGrpSpPr>
        <p:grpSpPr>
          <a:xfrm>
            <a:off x="-607079" y="493592"/>
            <a:ext cx="2414411" cy="791930"/>
            <a:chOff x="-607079" y="493592"/>
            <a:chExt cx="2414411" cy="791930"/>
          </a:xfrm>
        </p:grpSpPr>
        <p:grpSp>
          <p:nvGrpSpPr>
            <p:cNvPr id="15" name="Google Shape;15;p2"/>
            <p:cNvGrpSpPr/>
            <p:nvPr/>
          </p:nvGrpSpPr>
          <p:grpSpPr>
            <a:xfrm>
              <a:off x="241777" y="493592"/>
              <a:ext cx="1565555" cy="569110"/>
              <a:chOff x="371227" y="1223833"/>
              <a:chExt cx="1565555" cy="569110"/>
            </a:xfrm>
          </p:grpSpPr>
          <p:sp>
            <p:nvSpPr>
              <p:cNvPr id="16" name="Google Shape;16;p2"/>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 name="Google Shape;17;p2"/>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 name="Google Shape;18;p2"/>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 name="Google Shape;19;p2"/>
            <p:cNvGrpSpPr/>
            <p:nvPr/>
          </p:nvGrpSpPr>
          <p:grpSpPr>
            <a:xfrm>
              <a:off x="-607079" y="678215"/>
              <a:ext cx="1434061" cy="607307"/>
              <a:chOff x="-377161" y="1480452"/>
              <a:chExt cx="1290088" cy="546336"/>
            </a:xfrm>
          </p:grpSpPr>
          <p:sp>
            <p:nvSpPr>
              <p:cNvPr id="20" name="Google Shape;20;p2"/>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 name="Google Shape;21;p2"/>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 name="Google Shape;22;p2"/>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3" name="Google Shape;23;p2"/>
          <p:cNvGrpSpPr/>
          <p:nvPr/>
        </p:nvGrpSpPr>
        <p:grpSpPr>
          <a:xfrm>
            <a:off x="8260400" y="539500"/>
            <a:ext cx="1754375" cy="176025"/>
            <a:chOff x="8260400" y="539500"/>
            <a:chExt cx="1754375" cy="176025"/>
          </a:xfrm>
        </p:grpSpPr>
        <p:cxnSp>
          <p:nvCxnSpPr>
            <p:cNvPr id="24" name="Google Shape;24;p2"/>
            <p:cNvCxnSpPr/>
            <p:nvPr/>
          </p:nvCxnSpPr>
          <p:spPr>
            <a:xfrm>
              <a:off x="8260400" y="5395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25" name="Google Shape;25;p2"/>
            <p:cNvCxnSpPr/>
            <p:nvPr/>
          </p:nvCxnSpPr>
          <p:spPr>
            <a:xfrm>
              <a:off x="8430775" y="7155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26" name="Google Shape;26;p2"/>
          <p:cNvGrpSpPr/>
          <p:nvPr/>
        </p:nvGrpSpPr>
        <p:grpSpPr>
          <a:xfrm>
            <a:off x="-1041150" y="4427975"/>
            <a:ext cx="1754375" cy="176025"/>
            <a:chOff x="-1041150" y="4427975"/>
            <a:chExt cx="1754375" cy="176025"/>
          </a:xfrm>
        </p:grpSpPr>
        <p:cxnSp>
          <p:nvCxnSpPr>
            <p:cNvPr id="27" name="Google Shape;27;p2"/>
            <p:cNvCxnSpPr/>
            <p:nvPr/>
          </p:nvCxnSpPr>
          <p:spPr>
            <a:xfrm>
              <a:off x="-1041150" y="4427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28" name="Google Shape;28;p2"/>
            <p:cNvCxnSpPr/>
            <p:nvPr/>
          </p:nvCxnSpPr>
          <p:spPr>
            <a:xfrm>
              <a:off x="-870775" y="4604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29" name="Google Shape;29;p2"/>
          <p:cNvGrpSpPr/>
          <p:nvPr/>
        </p:nvGrpSpPr>
        <p:grpSpPr>
          <a:xfrm>
            <a:off x="4027574" y="277549"/>
            <a:ext cx="1089026" cy="231176"/>
            <a:chOff x="4027574" y="277549"/>
            <a:chExt cx="1089026" cy="231176"/>
          </a:xfrm>
        </p:grpSpPr>
        <p:grpSp>
          <p:nvGrpSpPr>
            <p:cNvPr id="30" name="Google Shape;30;p2"/>
            <p:cNvGrpSpPr/>
            <p:nvPr/>
          </p:nvGrpSpPr>
          <p:grpSpPr>
            <a:xfrm>
              <a:off x="4103774" y="426174"/>
              <a:ext cx="1012826" cy="82551"/>
              <a:chOff x="4065599" y="751099"/>
              <a:chExt cx="1012826" cy="82551"/>
            </a:xfrm>
          </p:grpSpPr>
          <p:sp>
            <p:nvSpPr>
              <p:cNvPr id="31" name="Google Shape;31;p2"/>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2" name="Google Shape;32;p2"/>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3" name="Google Shape;33;p2"/>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4" name="Google Shape;34;p2"/>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5" name="Google Shape;35;p2"/>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6" name="Google Shape;36;p2"/>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37" name="Google Shape;37;p2"/>
            <p:cNvGrpSpPr/>
            <p:nvPr/>
          </p:nvGrpSpPr>
          <p:grpSpPr>
            <a:xfrm>
              <a:off x="4027574" y="277549"/>
              <a:ext cx="1012826" cy="82551"/>
              <a:chOff x="4065599" y="751099"/>
              <a:chExt cx="1012826" cy="82551"/>
            </a:xfrm>
          </p:grpSpPr>
          <p:sp>
            <p:nvSpPr>
              <p:cNvPr id="38" name="Google Shape;38;p2"/>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9" name="Google Shape;39;p2"/>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0" name="Google Shape;40;p2"/>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1" name="Google Shape;41;p2"/>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2" name="Google Shape;42;p2"/>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3" name="Google Shape;43;p2"/>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grpSp>
        <p:nvGrpSpPr>
          <p:cNvPr id="44" name="Google Shape;44;p2"/>
          <p:cNvGrpSpPr/>
          <p:nvPr/>
        </p:nvGrpSpPr>
        <p:grpSpPr>
          <a:xfrm>
            <a:off x="7417949" y="4603999"/>
            <a:ext cx="1012826" cy="82551"/>
            <a:chOff x="4065599" y="751099"/>
            <a:chExt cx="1012826" cy="82551"/>
          </a:xfrm>
        </p:grpSpPr>
        <p:sp>
          <p:nvSpPr>
            <p:cNvPr id="45" name="Google Shape;45;p2"/>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 name="Google Shape;46;p2"/>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7" name="Google Shape;47;p2"/>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8" name="Google Shape;48;p2"/>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9" name="Google Shape;49;p2"/>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0" name="Google Shape;50;p2"/>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51" name="Google Shape;51;p2"/>
          <p:cNvGrpSpPr/>
          <p:nvPr/>
        </p:nvGrpSpPr>
        <p:grpSpPr>
          <a:xfrm>
            <a:off x="3700290" y="4571235"/>
            <a:ext cx="1667405" cy="747160"/>
            <a:chOff x="5080152" y="4756299"/>
            <a:chExt cx="1667405" cy="747160"/>
          </a:xfrm>
        </p:grpSpPr>
        <p:grpSp>
          <p:nvGrpSpPr>
            <p:cNvPr id="52" name="Google Shape;52;p2"/>
            <p:cNvGrpSpPr/>
            <p:nvPr/>
          </p:nvGrpSpPr>
          <p:grpSpPr>
            <a:xfrm flipH="1">
              <a:off x="5182002" y="4756299"/>
              <a:ext cx="1565555" cy="569110"/>
              <a:chOff x="371227" y="1223833"/>
              <a:chExt cx="1565555" cy="569110"/>
            </a:xfrm>
          </p:grpSpPr>
          <p:sp>
            <p:nvSpPr>
              <p:cNvPr id="53" name="Google Shape;53;p2"/>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 name="Google Shape;54;p2"/>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 name="Google Shape;55;p2"/>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6" name="Google Shape;56;p2"/>
            <p:cNvGrpSpPr/>
            <p:nvPr/>
          </p:nvGrpSpPr>
          <p:grpSpPr>
            <a:xfrm flipH="1">
              <a:off x="5080152" y="4934349"/>
              <a:ext cx="1565555" cy="569110"/>
              <a:chOff x="371227" y="1223833"/>
              <a:chExt cx="1565555" cy="569110"/>
            </a:xfrm>
          </p:grpSpPr>
          <p:sp>
            <p:nvSpPr>
              <p:cNvPr id="57" name="Google Shape;57;p2"/>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 name="Google Shape;58;p2"/>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 name="Google Shape;59;p2"/>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60" name="Google Shape;60;p2"/>
          <p:cNvSpPr txBox="1"/>
          <p:nvPr>
            <p:ph idx="1" type="subTitle"/>
          </p:nvPr>
        </p:nvSpPr>
        <p:spPr>
          <a:xfrm>
            <a:off x="2307675" y="3388988"/>
            <a:ext cx="4528800" cy="4758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800">
                <a:latin typeface="Share"/>
                <a:ea typeface="Share"/>
                <a:cs typeface="Share"/>
                <a:sym typeface="Shar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9" name="Shape 229"/>
        <p:cNvGrpSpPr/>
        <p:nvPr/>
      </p:nvGrpSpPr>
      <p:grpSpPr>
        <a:xfrm>
          <a:off x="0" y="0"/>
          <a:ext cx="0" cy="0"/>
          <a:chOff x="0" y="0"/>
          <a:chExt cx="0" cy="0"/>
        </a:xfrm>
      </p:grpSpPr>
      <p:grpSp>
        <p:nvGrpSpPr>
          <p:cNvPr id="230" name="Google Shape;230;p11"/>
          <p:cNvGrpSpPr/>
          <p:nvPr/>
        </p:nvGrpSpPr>
        <p:grpSpPr>
          <a:xfrm>
            <a:off x="-670657" y="3587399"/>
            <a:ext cx="1565555" cy="569110"/>
            <a:chOff x="371227" y="1223833"/>
            <a:chExt cx="1565555" cy="569110"/>
          </a:xfrm>
        </p:grpSpPr>
        <p:sp>
          <p:nvSpPr>
            <p:cNvPr id="231" name="Google Shape;231;p11"/>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 name="Google Shape;232;p11"/>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 name="Google Shape;233;p11"/>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34" name="Google Shape;234;p11"/>
          <p:cNvGrpSpPr/>
          <p:nvPr/>
        </p:nvGrpSpPr>
        <p:grpSpPr>
          <a:xfrm flipH="1">
            <a:off x="7318693" y="493592"/>
            <a:ext cx="2414411" cy="791930"/>
            <a:chOff x="-607079" y="493592"/>
            <a:chExt cx="2414411" cy="791930"/>
          </a:xfrm>
        </p:grpSpPr>
        <p:grpSp>
          <p:nvGrpSpPr>
            <p:cNvPr id="235" name="Google Shape;235;p11"/>
            <p:cNvGrpSpPr/>
            <p:nvPr/>
          </p:nvGrpSpPr>
          <p:grpSpPr>
            <a:xfrm>
              <a:off x="241777" y="493592"/>
              <a:ext cx="1565555" cy="569110"/>
              <a:chOff x="371227" y="1223833"/>
              <a:chExt cx="1565555" cy="569110"/>
            </a:xfrm>
          </p:grpSpPr>
          <p:sp>
            <p:nvSpPr>
              <p:cNvPr id="236" name="Google Shape;236;p11"/>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 name="Google Shape;237;p11"/>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11"/>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39" name="Google Shape;239;p11"/>
            <p:cNvGrpSpPr/>
            <p:nvPr/>
          </p:nvGrpSpPr>
          <p:grpSpPr>
            <a:xfrm>
              <a:off x="-607079" y="678215"/>
              <a:ext cx="1434061" cy="607307"/>
              <a:chOff x="-377161" y="1480452"/>
              <a:chExt cx="1290088" cy="546336"/>
            </a:xfrm>
          </p:grpSpPr>
          <p:sp>
            <p:nvSpPr>
              <p:cNvPr id="240" name="Google Shape;240;p11"/>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1" name="Google Shape;241;p11"/>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2" name="Google Shape;242;p11"/>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43" name="Google Shape;243;p11"/>
          <p:cNvGrpSpPr/>
          <p:nvPr/>
        </p:nvGrpSpPr>
        <p:grpSpPr>
          <a:xfrm flipH="1">
            <a:off x="-888750" y="539500"/>
            <a:ext cx="1754375" cy="176025"/>
            <a:chOff x="8260400" y="539500"/>
            <a:chExt cx="1754375" cy="176025"/>
          </a:xfrm>
        </p:grpSpPr>
        <p:cxnSp>
          <p:nvCxnSpPr>
            <p:cNvPr id="244" name="Google Shape;244;p11"/>
            <p:cNvCxnSpPr/>
            <p:nvPr/>
          </p:nvCxnSpPr>
          <p:spPr>
            <a:xfrm>
              <a:off x="8260400" y="5395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245" name="Google Shape;245;p11"/>
            <p:cNvCxnSpPr/>
            <p:nvPr/>
          </p:nvCxnSpPr>
          <p:spPr>
            <a:xfrm>
              <a:off x="8430775" y="7155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246" name="Google Shape;246;p11"/>
          <p:cNvGrpSpPr/>
          <p:nvPr/>
        </p:nvGrpSpPr>
        <p:grpSpPr>
          <a:xfrm flipH="1">
            <a:off x="8412800" y="4427975"/>
            <a:ext cx="1754375" cy="176025"/>
            <a:chOff x="-1041150" y="4427975"/>
            <a:chExt cx="1754375" cy="176025"/>
          </a:xfrm>
        </p:grpSpPr>
        <p:cxnSp>
          <p:nvCxnSpPr>
            <p:cNvPr id="247" name="Google Shape;247;p11"/>
            <p:cNvCxnSpPr/>
            <p:nvPr/>
          </p:nvCxnSpPr>
          <p:spPr>
            <a:xfrm>
              <a:off x="-1041150" y="4427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248" name="Google Shape;248;p11"/>
            <p:cNvCxnSpPr/>
            <p:nvPr/>
          </p:nvCxnSpPr>
          <p:spPr>
            <a:xfrm>
              <a:off x="-870775" y="4604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249" name="Google Shape;249;p11"/>
          <p:cNvGrpSpPr/>
          <p:nvPr/>
        </p:nvGrpSpPr>
        <p:grpSpPr>
          <a:xfrm flipH="1">
            <a:off x="4009426" y="277549"/>
            <a:ext cx="1089026" cy="231176"/>
            <a:chOff x="4027574" y="277549"/>
            <a:chExt cx="1089026" cy="231176"/>
          </a:xfrm>
        </p:grpSpPr>
        <p:grpSp>
          <p:nvGrpSpPr>
            <p:cNvPr id="250" name="Google Shape;250;p11"/>
            <p:cNvGrpSpPr/>
            <p:nvPr/>
          </p:nvGrpSpPr>
          <p:grpSpPr>
            <a:xfrm>
              <a:off x="4103774" y="426174"/>
              <a:ext cx="1012826" cy="82551"/>
              <a:chOff x="4065599" y="751099"/>
              <a:chExt cx="1012826" cy="82551"/>
            </a:xfrm>
          </p:grpSpPr>
          <p:sp>
            <p:nvSpPr>
              <p:cNvPr id="251" name="Google Shape;251;p11"/>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 name="Google Shape;252;p11"/>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 name="Google Shape;253;p11"/>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 name="Google Shape;254;p11"/>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 name="Google Shape;255;p11"/>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 name="Google Shape;256;p11"/>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257" name="Google Shape;257;p11"/>
            <p:cNvGrpSpPr/>
            <p:nvPr/>
          </p:nvGrpSpPr>
          <p:grpSpPr>
            <a:xfrm>
              <a:off x="4027574" y="277549"/>
              <a:ext cx="1012826" cy="82551"/>
              <a:chOff x="4065599" y="751099"/>
              <a:chExt cx="1012826" cy="82551"/>
            </a:xfrm>
          </p:grpSpPr>
          <p:sp>
            <p:nvSpPr>
              <p:cNvPr id="258" name="Google Shape;258;p11"/>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 name="Google Shape;259;p11"/>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 name="Google Shape;260;p11"/>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 name="Google Shape;261;p11"/>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 name="Google Shape;262;p11"/>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 name="Google Shape;263;p11"/>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grpSp>
        <p:nvGrpSpPr>
          <p:cNvPr id="264" name="Google Shape;264;p11"/>
          <p:cNvGrpSpPr/>
          <p:nvPr/>
        </p:nvGrpSpPr>
        <p:grpSpPr>
          <a:xfrm flipH="1">
            <a:off x="695251" y="4603999"/>
            <a:ext cx="1012826" cy="82551"/>
            <a:chOff x="4065599" y="751099"/>
            <a:chExt cx="1012826" cy="82551"/>
          </a:xfrm>
        </p:grpSpPr>
        <p:sp>
          <p:nvSpPr>
            <p:cNvPr id="265" name="Google Shape;265;p11"/>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 name="Google Shape;266;p11"/>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 name="Google Shape;267;p11"/>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8" name="Google Shape;268;p11"/>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 name="Google Shape;269;p11"/>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 name="Google Shape;270;p11"/>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271" name="Google Shape;271;p11"/>
          <p:cNvGrpSpPr/>
          <p:nvPr/>
        </p:nvGrpSpPr>
        <p:grpSpPr>
          <a:xfrm flipH="1">
            <a:off x="3758331" y="4571235"/>
            <a:ext cx="1667405" cy="747160"/>
            <a:chOff x="5080152" y="4756299"/>
            <a:chExt cx="1667405" cy="747160"/>
          </a:xfrm>
        </p:grpSpPr>
        <p:grpSp>
          <p:nvGrpSpPr>
            <p:cNvPr id="272" name="Google Shape;272;p11"/>
            <p:cNvGrpSpPr/>
            <p:nvPr/>
          </p:nvGrpSpPr>
          <p:grpSpPr>
            <a:xfrm flipH="1">
              <a:off x="5182002" y="4756299"/>
              <a:ext cx="1565555" cy="569110"/>
              <a:chOff x="371227" y="1223833"/>
              <a:chExt cx="1565555" cy="569110"/>
            </a:xfrm>
          </p:grpSpPr>
          <p:sp>
            <p:nvSpPr>
              <p:cNvPr id="273" name="Google Shape;273;p11"/>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4" name="Google Shape;274;p11"/>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11"/>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6" name="Google Shape;276;p11"/>
            <p:cNvGrpSpPr/>
            <p:nvPr/>
          </p:nvGrpSpPr>
          <p:grpSpPr>
            <a:xfrm flipH="1">
              <a:off x="5080152" y="4934349"/>
              <a:ext cx="1565555" cy="569110"/>
              <a:chOff x="371227" y="1223833"/>
              <a:chExt cx="1565555" cy="569110"/>
            </a:xfrm>
          </p:grpSpPr>
          <p:sp>
            <p:nvSpPr>
              <p:cNvPr id="277" name="Google Shape;277;p11"/>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8" name="Google Shape;278;p11"/>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 name="Google Shape;279;p11"/>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80" name="Google Shape;280;p11"/>
          <p:cNvSpPr txBox="1"/>
          <p:nvPr>
            <p:ph hasCustomPrompt="1" type="title"/>
          </p:nvPr>
        </p:nvSpPr>
        <p:spPr>
          <a:xfrm>
            <a:off x="1411100" y="1650350"/>
            <a:ext cx="5908200" cy="1094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1" name="Google Shape;281;p11"/>
          <p:cNvSpPr txBox="1"/>
          <p:nvPr>
            <p:ph idx="1" type="subTitle"/>
          </p:nvPr>
        </p:nvSpPr>
        <p:spPr>
          <a:xfrm>
            <a:off x="1411100" y="2996050"/>
            <a:ext cx="5908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82" name="Shape 2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83" name="Shape 283"/>
        <p:cNvGrpSpPr/>
        <p:nvPr/>
      </p:nvGrpSpPr>
      <p:grpSpPr>
        <a:xfrm>
          <a:off x="0" y="0"/>
          <a:ext cx="0" cy="0"/>
          <a:chOff x="0" y="0"/>
          <a:chExt cx="0" cy="0"/>
        </a:xfrm>
      </p:grpSpPr>
      <p:grpSp>
        <p:nvGrpSpPr>
          <p:cNvPr id="284" name="Google Shape;284;p13"/>
          <p:cNvGrpSpPr/>
          <p:nvPr/>
        </p:nvGrpSpPr>
        <p:grpSpPr>
          <a:xfrm flipH="1" rot="-2700000">
            <a:off x="-1044728" y="2454864"/>
            <a:ext cx="1565540" cy="569105"/>
            <a:chOff x="371227" y="1223833"/>
            <a:chExt cx="1565555" cy="569110"/>
          </a:xfrm>
        </p:grpSpPr>
        <p:sp>
          <p:nvSpPr>
            <p:cNvPr id="285" name="Google Shape;285;p1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 name="Google Shape;286;p1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 name="Google Shape;287;p1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8" name="Google Shape;288;p13"/>
          <p:cNvGrpSpPr/>
          <p:nvPr/>
        </p:nvGrpSpPr>
        <p:grpSpPr>
          <a:xfrm flipH="1">
            <a:off x="7372165" y="331149"/>
            <a:ext cx="1565555" cy="569110"/>
            <a:chOff x="371227" y="1223833"/>
            <a:chExt cx="1565555" cy="569110"/>
          </a:xfrm>
        </p:grpSpPr>
        <p:sp>
          <p:nvSpPr>
            <p:cNvPr id="289" name="Google Shape;289;p1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 name="Google Shape;290;p1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1" name="Google Shape;291;p1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2" name="Google Shape;292;p13"/>
          <p:cNvGrpSpPr/>
          <p:nvPr/>
        </p:nvGrpSpPr>
        <p:grpSpPr>
          <a:xfrm>
            <a:off x="7495671" y="3984367"/>
            <a:ext cx="2414411" cy="791930"/>
            <a:chOff x="-607079" y="493592"/>
            <a:chExt cx="2414411" cy="791930"/>
          </a:xfrm>
        </p:grpSpPr>
        <p:grpSp>
          <p:nvGrpSpPr>
            <p:cNvPr id="293" name="Google Shape;293;p13"/>
            <p:cNvGrpSpPr/>
            <p:nvPr/>
          </p:nvGrpSpPr>
          <p:grpSpPr>
            <a:xfrm>
              <a:off x="241777" y="493592"/>
              <a:ext cx="1565555" cy="569110"/>
              <a:chOff x="371227" y="1223833"/>
              <a:chExt cx="1565555" cy="569110"/>
            </a:xfrm>
          </p:grpSpPr>
          <p:sp>
            <p:nvSpPr>
              <p:cNvPr id="294" name="Google Shape;294;p1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 name="Google Shape;295;p1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 name="Google Shape;296;p1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7" name="Google Shape;297;p13"/>
            <p:cNvGrpSpPr/>
            <p:nvPr/>
          </p:nvGrpSpPr>
          <p:grpSpPr>
            <a:xfrm>
              <a:off x="-607079" y="678215"/>
              <a:ext cx="1434061" cy="607307"/>
              <a:chOff x="-377161" y="1480452"/>
              <a:chExt cx="1290088" cy="546336"/>
            </a:xfrm>
          </p:grpSpPr>
          <p:sp>
            <p:nvSpPr>
              <p:cNvPr id="298" name="Google Shape;298;p13"/>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 name="Google Shape;299;p13"/>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 name="Google Shape;300;p13"/>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01" name="Google Shape;301;p13"/>
          <p:cNvGrpSpPr/>
          <p:nvPr/>
        </p:nvGrpSpPr>
        <p:grpSpPr>
          <a:xfrm>
            <a:off x="713224" y="277549"/>
            <a:ext cx="1089026" cy="231176"/>
            <a:chOff x="713224" y="277549"/>
            <a:chExt cx="1089026" cy="231176"/>
          </a:xfrm>
        </p:grpSpPr>
        <p:grpSp>
          <p:nvGrpSpPr>
            <p:cNvPr id="302" name="Google Shape;302;p13"/>
            <p:cNvGrpSpPr/>
            <p:nvPr/>
          </p:nvGrpSpPr>
          <p:grpSpPr>
            <a:xfrm>
              <a:off x="789424" y="426174"/>
              <a:ext cx="1012826" cy="82551"/>
              <a:chOff x="4065599" y="751099"/>
              <a:chExt cx="1012826" cy="82551"/>
            </a:xfrm>
          </p:grpSpPr>
          <p:sp>
            <p:nvSpPr>
              <p:cNvPr id="303" name="Google Shape;303;p13"/>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4" name="Google Shape;304;p13"/>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5" name="Google Shape;305;p13"/>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6" name="Google Shape;306;p13"/>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7" name="Google Shape;307;p13"/>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8" name="Google Shape;308;p13"/>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309" name="Google Shape;309;p13"/>
            <p:cNvGrpSpPr/>
            <p:nvPr/>
          </p:nvGrpSpPr>
          <p:grpSpPr>
            <a:xfrm>
              <a:off x="713224" y="277549"/>
              <a:ext cx="1012826" cy="82551"/>
              <a:chOff x="4065599" y="751099"/>
              <a:chExt cx="1012826" cy="82551"/>
            </a:xfrm>
          </p:grpSpPr>
          <p:sp>
            <p:nvSpPr>
              <p:cNvPr id="310" name="Google Shape;310;p13"/>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1" name="Google Shape;311;p13"/>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2" name="Google Shape;312;p13"/>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3" name="Google Shape;313;p13"/>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4" name="Google Shape;314;p13"/>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15" name="Google Shape;315;p13"/>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grpSp>
        <p:nvGrpSpPr>
          <p:cNvPr id="316" name="Google Shape;316;p13"/>
          <p:cNvGrpSpPr/>
          <p:nvPr/>
        </p:nvGrpSpPr>
        <p:grpSpPr>
          <a:xfrm>
            <a:off x="8430775" y="2720675"/>
            <a:ext cx="1754375" cy="176025"/>
            <a:chOff x="8430775" y="2720675"/>
            <a:chExt cx="1754375" cy="176025"/>
          </a:xfrm>
        </p:grpSpPr>
        <p:cxnSp>
          <p:nvCxnSpPr>
            <p:cNvPr id="317" name="Google Shape;317;p13"/>
            <p:cNvCxnSpPr/>
            <p:nvPr/>
          </p:nvCxnSpPr>
          <p:spPr>
            <a:xfrm>
              <a:off x="8430775" y="27206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318" name="Google Shape;318;p13"/>
            <p:cNvCxnSpPr/>
            <p:nvPr/>
          </p:nvCxnSpPr>
          <p:spPr>
            <a:xfrm>
              <a:off x="8601150" y="28967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319" name="Google Shape;319;p13"/>
          <p:cNvGrpSpPr/>
          <p:nvPr/>
        </p:nvGrpSpPr>
        <p:grpSpPr>
          <a:xfrm>
            <a:off x="4065586" y="4603999"/>
            <a:ext cx="1012826" cy="82551"/>
            <a:chOff x="4065599" y="751099"/>
            <a:chExt cx="1012826" cy="82551"/>
          </a:xfrm>
        </p:grpSpPr>
        <p:sp>
          <p:nvSpPr>
            <p:cNvPr id="320" name="Google Shape;320;p13"/>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21" name="Google Shape;321;p13"/>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22" name="Google Shape;322;p13"/>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23" name="Google Shape;323;p13"/>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24" name="Google Shape;324;p13"/>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25" name="Google Shape;325;p13"/>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326" name="Google Shape;326;p13"/>
          <p:cNvGrpSpPr/>
          <p:nvPr/>
        </p:nvGrpSpPr>
        <p:grpSpPr>
          <a:xfrm>
            <a:off x="-1041150" y="4604000"/>
            <a:ext cx="1754375" cy="176025"/>
            <a:chOff x="-1041150" y="4604000"/>
            <a:chExt cx="1754375" cy="176025"/>
          </a:xfrm>
        </p:grpSpPr>
        <p:cxnSp>
          <p:nvCxnSpPr>
            <p:cNvPr id="327" name="Google Shape;327;p13"/>
            <p:cNvCxnSpPr/>
            <p:nvPr/>
          </p:nvCxnSpPr>
          <p:spPr>
            <a:xfrm>
              <a:off x="-1041150" y="46040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328" name="Google Shape;328;p13"/>
            <p:cNvCxnSpPr/>
            <p:nvPr/>
          </p:nvCxnSpPr>
          <p:spPr>
            <a:xfrm>
              <a:off x="-870775" y="478002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329" name="Google Shape;329;p13"/>
          <p:cNvSpPr txBox="1"/>
          <p:nvPr>
            <p:ph hasCustomPrompt="1" type="title"/>
          </p:nvPr>
        </p:nvSpPr>
        <p:spPr>
          <a:xfrm>
            <a:off x="1141525" y="16605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0" name="Google Shape;330;p13"/>
          <p:cNvSpPr txBox="1"/>
          <p:nvPr>
            <p:ph hasCustomPrompt="1" idx="2" type="title"/>
          </p:nvPr>
        </p:nvSpPr>
        <p:spPr>
          <a:xfrm>
            <a:off x="1141525" y="30178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1" name="Google Shape;331;p13"/>
          <p:cNvSpPr txBox="1"/>
          <p:nvPr>
            <p:ph hasCustomPrompt="1" idx="3" type="title"/>
          </p:nvPr>
        </p:nvSpPr>
        <p:spPr>
          <a:xfrm>
            <a:off x="3486025" y="16605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2" name="Google Shape;332;p13"/>
          <p:cNvSpPr txBox="1"/>
          <p:nvPr>
            <p:ph hasCustomPrompt="1" idx="4" type="title"/>
          </p:nvPr>
        </p:nvSpPr>
        <p:spPr>
          <a:xfrm>
            <a:off x="3486025" y="30178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3" name="Google Shape;333;p13"/>
          <p:cNvSpPr txBox="1"/>
          <p:nvPr>
            <p:ph hasCustomPrompt="1" idx="5" type="title"/>
          </p:nvPr>
        </p:nvSpPr>
        <p:spPr>
          <a:xfrm>
            <a:off x="5830525" y="16605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4" name="Google Shape;334;p13"/>
          <p:cNvSpPr txBox="1"/>
          <p:nvPr>
            <p:ph hasCustomPrompt="1" idx="6" type="title"/>
          </p:nvPr>
        </p:nvSpPr>
        <p:spPr>
          <a:xfrm>
            <a:off x="5830525" y="30178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 name="Google Shape;335;p13"/>
          <p:cNvSpPr txBox="1"/>
          <p:nvPr>
            <p:ph idx="1" type="subTitle"/>
          </p:nvPr>
        </p:nvSpPr>
        <p:spPr>
          <a:xfrm>
            <a:off x="1141525" y="2217275"/>
            <a:ext cx="21720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6" name="Google Shape;336;p13"/>
          <p:cNvSpPr txBox="1"/>
          <p:nvPr>
            <p:ph idx="7" type="subTitle"/>
          </p:nvPr>
        </p:nvSpPr>
        <p:spPr>
          <a:xfrm>
            <a:off x="3486025" y="2217275"/>
            <a:ext cx="21720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7" name="Google Shape;337;p13"/>
          <p:cNvSpPr txBox="1"/>
          <p:nvPr>
            <p:ph idx="8" type="subTitle"/>
          </p:nvPr>
        </p:nvSpPr>
        <p:spPr>
          <a:xfrm>
            <a:off x="5830525" y="2217275"/>
            <a:ext cx="21720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8" name="Google Shape;338;p13"/>
          <p:cNvSpPr txBox="1"/>
          <p:nvPr>
            <p:ph idx="9" type="subTitle"/>
          </p:nvPr>
        </p:nvSpPr>
        <p:spPr>
          <a:xfrm>
            <a:off x="1141525" y="3574550"/>
            <a:ext cx="21720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9" name="Google Shape;339;p13"/>
          <p:cNvSpPr txBox="1"/>
          <p:nvPr>
            <p:ph idx="13" type="subTitle"/>
          </p:nvPr>
        </p:nvSpPr>
        <p:spPr>
          <a:xfrm>
            <a:off x="3486025" y="3574550"/>
            <a:ext cx="21720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0" name="Google Shape;340;p13"/>
          <p:cNvSpPr txBox="1"/>
          <p:nvPr>
            <p:ph idx="14" type="subTitle"/>
          </p:nvPr>
        </p:nvSpPr>
        <p:spPr>
          <a:xfrm>
            <a:off x="5830525" y="3574550"/>
            <a:ext cx="21720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1" name="Google Shape;341;p13"/>
          <p:cNvSpPr txBox="1"/>
          <p:nvPr>
            <p:ph idx="15"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42" name="Shape 342"/>
        <p:cNvGrpSpPr/>
        <p:nvPr/>
      </p:nvGrpSpPr>
      <p:grpSpPr>
        <a:xfrm>
          <a:off x="0" y="0"/>
          <a:ext cx="0" cy="0"/>
          <a:chOff x="0" y="0"/>
          <a:chExt cx="0" cy="0"/>
        </a:xfrm>
      </p:grpSpPr>
      <p:grpSp>
        <p:nvGrpSpPr>
          <p:cNvPr id="343" name="Google Shape;343;p14"/>
          <p:cNvGrpSpPr/>
          <p:nvPr/>
        </p:nvGrpSpPr>
        <p:grpSpPr>
          <a:xfrm rot="10800000">
            <a:off x="-800901" y="493592"/>
            <a:ext cx="2414411" cy="791930"/>
            <a:chOff x="-607079" y="493592"/>
            <a:chExt cx="2414411" cy="791930"/>
          </a:xfrm>
        </p:grpSpPr>
        <p:grpSp>
          <p:nvGrpSpPr>
            <p:cNvPr id="344" name="Google Shape;344;p14"/>
            <p:cNvGrpSpPr/>
            <p:nvPr/>
          </p:nvGrpSpPr>
          <p:grpSpPr>
            <a:xfrm>
              <a:off x="241777" y="493592"/>
              <a:ext cx="1565555" cy="569110"/>
              <a:chOff x="371227" y="1223833"/>
              <a:chExt cx="1565555" cy="569110"/>
            </a:xfrm>
          </p:grpSpPr>
          <p:sp>
            <p:nvSpPr>
              <p:cNvPr id="345" name="Google Shape;345;p1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1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 name="Google Shape;347;p1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48" name="Google Shape;348;p14"/>
            <p:cNvGrpSpPr/>
            <p:nvPr/>
          </p:nvGrpSpPr>
          <p:grpSpPr>
            <a:xfrm>
              <a:off x="-607079" y="678215"/>
              <a:ext cx="1434061" cy="607307"/>
              <a:chOff x="-377161" y="1480452"/>
              <a:chExt cx="1290088" cy="546336"/>
            </a:xfrm>
          </p:grpSpPr>
          <p:sp>
            <p:nvSpPr>
              <p:cNvPr id="349" name="Google Shape;349;p14"/>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14"/>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 name="Google Shape;351;p14"/>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52" name="Google Shape;352;p14"/>
          <p:cNvGrpSpPr/>
          <p:nvPr/>
        </p:nvGrpSpPr>
        <p:grpSpPr>
          <a:xfrm flipH="1">
            <a:off x="-841450" y="4199825"/>
            <a:ext cx="1754375" cy="176025"/>
            <a:chOff x="8260400" y="539500"/>
            <a:chExt cx="1754375" cy="176025"/>
          </a:xfrm>
        </p:grpSpPr>
        <p:cxnSp>
          <p:nvCxnSpPr>
            <p:cNvPr id="353" name="Google Shape;353;p14"/>
            <p:cNvCxnSpPr/>
            <p:nvPr/>
          </p:nvCxnSpPr>
          <p:spPr>
            <a:xfrm>
              <a:off x="8260400" y="5395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354" name="Google Shape;354;p14"/>
            <p:cNvCxnSpPr/>
            <p:nvPr/>
          </p:nvCxnSpPr>
          <p:spPr>
            <a:xfrm>
              <a:off x="8430775" y="7155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355" name="Google Shape;355;p14"/>
          <p:cNvGrpSpPr/>
          <p:nvPr/>
        </p:nvGrpSpPr>
        <p:grpSpPr>
          <a:xfrm rot="10800000">
            <a:off x="8231131" y="3894382"/>
            <a:ext cx="1667405" cy="747160"/>
            <a:chOff x="5080152" y="4756299"/>
            <a:chExt cx="1667405" cy="747160"/>
          </a:xfrm>
        </p:grpSpPr>
        <p:grpSp>
          <p:nvGrpSpPr>
            <p:cNvPr id="356" name="Google Shape;356;p14"/>
            <p:cNvGrpSpPr/>
            <p:nvPr/>
          </p:nvGrpSpPr>
          <p:grpSpPr>
            <a:xfrm flipH="1">
              <a:off x="5182002" y="4756299"/>
              <a:ext cx="1565555" cy="569110"/>
              <a:chOff x="371227" y="1223833"/>
              <a:chExt cx="1565555" cy="569110"/>
            </a:xfrm>
          </p:grpSpPr>
          <p:sp>
            <p:nvSpPr>
              <p:cNvPr id="357" name="Google Shape;357;p1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8" name="Google Shape;358;p1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9" name="Google Shape;359;p1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60" name="Google Shape;360;p14"/>
            <p:cNvGrpSpPr/>
            <p:nvPr/>
          </p:nvGrpSpPr>
          <p:grpSpPr>
            <a:xfrm flipH="1">
              <a:off x="5080152" y="4934349"/>
              <a:ext cx="1565555" cy="569110"/>
              <a:chOff x="371227" y="1223833"/>
              <a:chExt cx="1565555" cy="569110"/>
            </a:xfrm>
          </p:grpSpPr>
          <p:sp>
            <p:nvSpPr>
              <p:cNvPr id="361" name="Google Shape;361;p1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1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1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64" name="Google Shape;364;p14"/>
          <p:cNvGrpSpPr/>
          <p:nvPr/>
        </p:nvGrpSpPr>
        <p:grpSpPr>
          <a:xfrm flipH="1">
            <a:off x="8231125" y="539500"/>
            <a:ext cx="1754375" cy="176025"/>
            <a:chOff x="-1041150" y="4427975"/>
            <a:chExt cx="1754375" cy="176025"/>
          </a:xfrm>
        </p:grpSpPr>
        <p:cxnSp>
          <p:nvCxnSpPr>
            <p:cNvPr id="365" name="Google Shape;365;p14"/>
            <p:cNvCxnSpPr/>
            <p:nvPr/>
          </p:nvCxnSpPr>
          <p:spPr>
            <a:xfrm>
              <a:off x="-1041150" y="4427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366" name="Google Shape;366;p14"/>
            <p:cNvCxnSpPr/>
            <p:nvPr/>
          </p:nvCxnSpPr>
          <p:spPr>
            <a:xfrm>
              <a:off x="-870775" y="4604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367" name="Google Shape;367;p14"/>
          <p:cNvGrpSpPr/>
          <p:nvPr/>
        </p:nvGrpSpPr>
        <p:grpSpPr>
          <a:xfrm flipH="1">
            <a:off x="4065638" y="4641549"/>
            <a:ext cx="1012826" cy="82551"/>
            <a:chOff x="4065599" y="751099"/>
            <a:chExt cx="1012826" cy="82551"/>
          </a:xfrm>
        </p:grpSpPr>
        <p:sp>
          <p:nvSpPr>
            <p:cNvPr id="368" name="Google Shape;368;p14"/>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69" name="Google Shape;369;p14"/>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70" name="Google Shape;370;p14"/>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71" name="Google Shape;371;p14"/>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72" name="Google Shape;372;p14"/>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73" name="Google Shape;373;p14"/>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sp>
        <p:nvSpPr>
          <p:cNvPr id="374" name="Google Shape;374;p14"/>
          <p:cNvSpPr txBox="1"/>
          <p:nvPr>
            <p:ph idx="1" type="body"/>
          </p:nvPr>
        </p:nvSpPr>
        <p:spPr>
          <a:xfrm>
            <a:off x="720000" y="1215750"/>
            <a:ext cx="7704000" cy="2686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375" name="Google Shape;375;p14"/>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76" name="Shape 376"/>
        <p:cNvGrpSpPr/>
        <p:nvPr/>
      </p:nvGrpSpPr>
      <p:grpSpPr>
        <a:xfrm>
          <a:off x="0" y="0"/>
          <a:ext cx="0" cy="0"/>
          <a:chOff x="0" y="0"/>
          <a:chExt cx="0" cy="0"/>
        </a:xfrm>
      </p:grpSpPr>
      <p:grpSp>
        <p:nvGrpSpPr>
          <p:cNvPr id="377" name="Google Shape;377;p15"/>
          <p:cNvGrpSpPr/>
          <p:nvPr/>
        </p:nvGrpSpPr>
        <p:grpSpPr>
          <a:xfrm rot="10800000">
            <a:off x="-720035" y="1120876"/>
            <a:ext cx="1434061" cy="607307"/>
            <a:chOff x="-377161" y="1480452"/>
            <a:chExt cx="1290088" cy="546336"/>
          </a:xfrm>
        </p:grpSpPr>
        <p:sp>
          <p:nvSpPr>
            <p:cNvPr id="378" name="Google Shape;378;p15"/>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9" name="Google Shape;379;p15"/>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0" name="Google Shape;380;p15"/>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81" name="Google Shape;381;p15"/>
          <p:cNvGrpSpPr/>
          <p:nvPr/>
        </p:nvGrpSpPr>
        <p:grpSpPr>
          <a:xfrm flipH="1">
            <a:off x="714022" y="277549"/>
            <a:ext cx="1012826" cy="82551"/>
            <a:chOff x="4065599" y="751099"/>
            <a:chExt cx="1012826" cy="82551"/>
          </a:xfrm>
        </p:grpSpPr>
        <p:sp>
          <p:nvSpPr>
            <p:cNvPr id="382" name="Google Shape;382;p15"/>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3" name="Google Shape;383;p15"/>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4" name="Google Shape;384;p15"/>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5" name="Google Shape;385;p15"/>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6" name="Google Shape;386;p15"/>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7" name="Google Shape;387;p15"/>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388" name="Google Shape;388;p15"/>
          <p:cNvGrpSpPr/>
          <p:nvPr/>
        </p:nvGrpSpPr>
        <p:grpSpPr>
          <a:xfrm flipH="1">
            <a:off x="-869978" y="4595375"/>
            <a:ext cx="1754375" cy="176025"/>
            <a:chOff x="8260400" y="4595375"/>
            <a:chExt cx="1754375" cy="176025"/>
          </a:xfrm>
        </p:grpSpPr>
        <p:cxnSp>
          <p:nvCxnSpPr>
            <p:cNvPr id="389" name="Google Shape;389;p15"/>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390" name="Google Shape;390;p15"/>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391" name="Google Shape;391;p15"/>
          <p:cNvGrpSpPr/>
          <p:nvPr/>
        </p:nvGrpSpPr>
        <p:grpSpPr>
          <a:xfrm flipH="1">
            <a:off x="8431572" y="360100"/>
            <a:ext cx="1754375" cy="176025"/>
            <a:chOff x="-1041150" y="360100"/>
            <a:chExt cx="1754375" cy="176025"/>
          </a:xfrm>
        </p:grpSpPr>
        <p:cxnSp>
          <p:nvCxnSpPr>
            <p:cNvPr id="392" name="Google Shape;392;p15"/>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393" name="Google Shape;393;p15"/>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394" name="Google Shape;394;p15"/>
          <p:cNvGrpSpPr/>
          <p:nvPr/>
        </p:nvGrpSpPr>
        <p:grpSpPr>
          <a:xfrm flipH="1">
            <a:off x="8384713" y="4082310"/>
            <a:ext cx="1667405" cy="747160"/>
            <a:chOff x="5080152" y="4756299"/>
            <a:chExt cx="1667405" cy="747160"/>
          </a:xfrm>
        </p:grpSpPr>
        <p:grpSp>
          <p:nvGrpSpPr>
            <p:cNvPr id="395" name="Google Shape;395;p15"/>
            <p:cNvGrpSpPr/>
            <p:nvPr/>
          </p:nvGrpSpPr>
          <p:grpSpPr>
            <a:xfrm flipH="1">
              <a:off x="5182002" y="4756299"/>
              <a:ext cx="1565555" cy="569110"/>
              <a:chOff x="371227" y="1223833"/>
              <a:chExt cx="1565555" cy="569110"/>
            </a:xfrm>
          </p:grpSpPr>
          <p:sp>
            <p:nvSpPr>
              <p:cNvPr id="396" name="Google Shape;396;p1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1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1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99" name="Google Shape;399;p15"/>
            <p:cNvGrpSpPr/>
            <p:nvPr/>
          </p:nvGrpSpPr>
          <p:grpSpPr>
            <a:xfrm flipH="1">
              <a:off x="5080152" y="4934349"/>
              <a:ext cx="1565555" cy="569110"/>
              <a:chOff x="371227" y="1223833"/>
              <a:chExt cx="1565555" cy="569110"/>
            </a:xfrm>
          </p:grpSpPr>
          <p:sp>
            <p:nvSpPr>
              <p:cNvPr id="400" name="Google Shape;400;p1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1" name="Google Shape;401;p1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2" name="Google Shape;402;p1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403" name="Google Shape;403;p15"/>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404" name="Shape 404"/>
        <p:cNvGrpSpPr/>
        <p:nvPr/>
      </p:nvGrpSpPr>
      <p:grpSpPr>
        <a:xfrm>
          <a:off x="0" y="0"/>
          <a:ext cx="0" cy="0"/>
          <a:chOff x="0" y="0"/>
          <a:chExt cx="0" cy="0"/>
        </a:xfrm>
      </p:grpSpPr>
      <p:grpSp>
        <p:nvGrpSpPr>
          <p:cNvPr id="405" name="Google Shape;405;p16"/>
          <p:cNvGrpSpPr/>
          <p:nvPr/>
        </p:nvGrpSpPr>
        <p:grpSpPr>
          <a:xfrm flipH="1">
            <a:off x="8756727" y="2793962"/>
            <a:ext cx="1565555" cy="569110"/>
            <a:chOff x="371227" y="1223833"/>
            <a:chExt cx="1565555" cy="569110"/>
          </a:xfrm>
        </p:grpSpPr>
        <p:sp>
          <p:nvSpPr>
            <p:cNvPr id="406" name="Google Shape;406;p16"/>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7" name="Google Shape;407;p16"/>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8" name="Google Shape;408;p16"/>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09" name="Google Shape;409;p16"/>
          <p:cNvGrpSpPr/>
          <p:nvPr/>
        </p:nvGrpSpPr>
        <p:grpSpPr>
          <a:xfrm>
            <a:off x="-607079" y="493592"/>
            <a:ext cx="2414411" cy="791930"/>
            <a:chOff x="-607079" y="493592"/>
            <a:chExt cx="2414411" cy="791930"/>
          </a:xfrm>
        </p:grpSpPr>
        <p:grpSp>
          <p:nvGrpSpPr>
            <p:cNvPr id="410" name="Google Shape;410;p16"/>
            <p:cNvGrpSpPr/>
            <p:nvPr/>
          </p:nvGrpSpPr>
          <p:grpSpPr>
            <a:xfrm>
              <a:off x="241777" y="493592"/>
              <a:ext cx="1565555" cy="569110"/>
              <a:chOff x="371227" y="1223833"/>
              <a:chExt cx="1565555" cy="569110"/>
            </a:xfrm>
          </p:grpSpPr>
          <p:sp>
            <p:nvSpPr>
              <p:cNvPr id="411" name="Google Shape;411;p16"/>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2" name="Google Shape;412;p16"/>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3" name="Google Shape;413;p16"/>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14" name="Google Shape;414;p16"/>
            <p:cNvGrpSpPr/>
            <p:nvPr/>
          </p:nvGrpSpPr>
          <p:grpSpPr>
            <a:xfrm>
              <a:off x="-607079" y="678215"/>
              <a:ext cx="1434061" cy="607307"/>
              <a:chOff x="-377161" y="1480452"/>
              <a:chExt cx="1290088" cy="546336"/>
            </a:xfrm>
          </p:grpSpPr>
          <p:sp>
            <p:nvSpPr>
              <p:cNvPr id="415" name="Google Shape;415;p16"/>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6" name="Google Shape;416;p16"/>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16"/>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418" name="Google Shape;418;p16"/>
          <p:cNvGrpSpPr/>
          <p:nvPr/>
        </p:nvGrpSpPr>
        <p:grpSpPr>
          <a:xfrm>
            <a:off x="8260400" y="539500"/>
            <a:ext cx="1754375" cy="176025"/>
            <a:chOff x="8260400" y="539500"/>
            <a:chExt cx="1754375" cy="176025"/>
          </a:xfrm>
        </p:grpSpPr>
        <p:cxnSp>
          <p:nvCxnSpPr>
            <p:cNvPr id="419" name="Google Shape;419;p16"/>
            <p:cNvCxnSpPr/>
            <p:nvPr/>
          </p:nvCxnSpPr>
          <p:spPr>
            <a:xfrm>
              <a:off x="8260400" y="5395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420" name="Google Shape;420;p16"/>
            <p:cNvCxnSpPr/>
            <p:nvPr/>
          </p:nvCxnSpPr>
          <p:spPr>
            <a:xfrm>
              <a:off x="8430775" y="7155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421" name="Google Shape;421;p16"/>
          <p:cNvGrpSpPr/>
          <p:nvPr/>
        </p:nvGrpSpPr>
        <p:grpSpPr>
          <a:xfrm>
            <a:off x="-1041150" y="4604000"/>
            <a:ext cx="1754375" cy="176025"/>
            <a:chOff x="-1041150" y="4427975"/>
            <a:chExt cx="1754375" cy="176025"/>
          </a:xfrm>
        </p:grpSpPr>
        <p:cxnSp>
          <p:nvCxnSpPr>
            <p:cNvPr id="422" name="Google Shape;422;p16"/>
            <p:cNvCxnSpPr/>
            <p:nvPr/>
          </p:nvCxnSpPr>
          <p:spPr>
            <a:xfrm>
              <a:off x="-1041150" y="4427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423" name="Google Shape;423;p16"/>
            <p:cNvCxnSpPr/>
            <p:nvPr/>
          </p:nvCxnSpPr>
          <p:spPr>
            <a:xfrm>
              <a:off x="-870775" y="4604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424" name="Google Shape;424;p16"/>
          <p:cNvGrpSpPr/>
          <p:nvPr/>
        </p:nvGrpSpPr>
        <p:grpSpPr>
          <a:xfrm>
            <a:off x="7417949" y="4603999"/>
            <a:ext cx="1012826" cy="82551"/>
            <a:chOff x="4065599" y="751099"/>
            <a:chExt cx="1012826" cy="82551"/>
          </a:xfrm>
        </p:grpSpPr>
        <p:sp>
          <p:nvSpPr>
            <p:cNvPr id="425" name="Google Shape;425;p16"/>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26" name="Google Shape;426;p16"/>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27" name="Google Shape;427;p16"/>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28" name="Google Shape;428;p16"/>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29" name="Google Shape;429;p16"/>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30" name="Google Shape;430;p16"/>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sp>
        <p:nvSpPr>
          <p:cNvPr id="431" name="Google Shape;431;p16"/>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432" name="Shape 432"/>
        <p:cNvGrpSpPr/>
        <p:nvPr/>
      </p:nvGrpSpPr>
      <p:grpSpPr>
        <a:xfrm>
          <a:off x="0" y="0"/>
          <a:ext cx="0" cy="0"/>
          <a:chOff x="0" y="0"/>
          <a:chExt cx="0" cy="0"/>
        </a:xfrm>
      </p:grpSpPr>
      <p:grpSp>
        <p:nvGrpSpPr>
          <p:cNvPr id="433" name="Google Shape;433;p17"/>
          <p:cNvGrpSpPr/>
          <p:nvPr/>
        </p:nvGrpSpPr>
        <p:grpSpPr>
          <a:xfrm flipH="1" rot="-2700000">
            <a:off x="-1044728" y="2454864"/>
            <a:ext cx="1565540" cy="569105"/>
            <a:chOff x="371227" y="1223833"/>
            <a:chExt cx="1565555" cy="569110"/>
          </a:xfrm>
        </p:grpSpPr>
        <p:sp>
          <p:nvSpPr>
            <p:cNvPr id="434" name="Google Shape;434;p17"/>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5" name="Google Shape;435;p17"/>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6" name="Google Shape;436;p17"/>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37" name="Google Shape;437;p17"/>
          <p:cNvGrpSpPr/>
          <p:nvPr/>
        </p:nvGrpSpPr>
        <p:grpSpPr>
          <a:xfrm flipH="1">
            <a:off x="7372165" y="331149"/>
            <a:ext cx="1565555" cy="569110"/>
            <a:chOff x="371227" y="1223833"/>
            <a:chExt cx="1565555" cy="569110"/>
          </a:xfrm>
        </p:grpSpPr>
        <p:sp>
          <p:nvSpPr>
            <p:cNvPr id="438" name="Google Shape;438;p17"/>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9" name="Google Shape;439;p17"/>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0" name="Google Shape;440;p17"/>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41" name="Google Shape;441;p17"/>
          <p:cNvGrpSpPr/>
          <p:nvPr/>
        </p:nvGrpSpPr>
        <p:grpSpPr>
          <a:xfrm>
            <a:off x="7495671" y="3984367"/>
            <a:ext cx="2414411" cy="791930"/>
            <a:chOff x="-607079" y="493592"/>
            <a:chExt cx="2414411" cy="791930"/>
          </a:xfrm>
        </p:grpSpPr>
        <p:grpSp>
          <p:nvGrpSpPr>
            <p:cNvPr id="442" name="Google Shape;442;p17"/>
            <p:cNvGrpSpPr/>
            <p:nvPr/>
          </p:nvGrpSpPr>
          <p:grpSpPr>
            <a:xfrm>
              <a:off x="241777" y="493592"/>
              <a:ext cx="1565555" cy="569110"/>
              <a:chOff x="371227" y="1223833"/>
              <a:chExt cx="1565555" cy="569110"/>
            </a:xfrm>
          </p:grpSpPr>
          <p:sp>
            <p:nvSpPr>
              <p:cNvPr id="443" name="Google Shape;443;p17"/>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4" name="Google Shape;444;p17"/>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5" name="Google Shape;445;p17"/>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46" name="Google Shape;446;p17"/>
            <p:cNvGrpSpPr/>
            <p:nvPr/>
          </p:nvGrpSpPr>
          <p:grpSpPr>
            <a:xfrm>
              <a:off x="-607079" y="678215"/>
              <a:ext cx="1434061" cy="607307"/>
              <a:chOff x="-377161" y="1480452"/>
              <a:chExt cx="1290088" cy="546336"/>
            </a:xfrm>
          </p:grpSpPr>
          <p:sp>
            <p:nvSpPr>
              <p:cNvPr id="447" name="Google Shape;447;p17"/>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8" name="Google Shape;448;p17"/>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9" name="Google Shape;449;p17"/>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450" name="Google Shape;450;p17"/>
          <p:cNvGrpSpPr/>
          <p:nvPr/>
        </p:nvGrpSpPr>
        <p:grpSpPr>
          <a:xfrm>
            <a:off x="713224" y="277549"/>
            <a:ext cx="1089026" cy="231176"/>
            <a:chOff x="713224" y="277549"/>
            <a:chExt cx="1089026" cy="231176"/>
          </a:xfrm>
        </p:grpSpPr>
        <p:grpSp>
          <p:nvGrpSpPr>
            <p:cNvPr id="451" name="Google Shape;451;p17"/>
            <p:cNvGrpSpPr/>
            <p:nvPr/>
          </p:nvGrpSpPr>
          <p:grpSpPr>
            <a:xfrm>
              <a:off x="789424" y="426174"/>
              <a:ext cx="1012826" cy="82551"/>
              <a:chOff x="4065599" y="751099"/>
              <a:chExt cx="1012826" cy="82551"/>
            </a:xfrm>
          </p:grpSpPr>
          <p:sp>
            <p:nvSpPr>
              <p:cNvPr id="452" name="Google Shape;452;p17"/>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3" name="Google Shape;453;p17"/>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4" name="Google Shape;454;p17"/>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5" name="Google Shape;455;p17"/>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6" name="Google Shape;456;p17"/>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7" name="Google Shape;457;p17"/>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458" name="Google Shape;458;p17"/>
            <p:cNvGrpSpPr/>
            <p:nvPr/>
          </p:nvGrpSpPr>
          <p:grpSpPr>
            <a:xfrm>
              <a:off x="713224" y="277549"/>
              <a:ext cx="1012826" cy="82551"/>
              <a:chOff x="4065599" y="751099"/>
              <a:chExt cx="1012826" cy="82551"/>
            </a:xfrm>
          </p:grpSpPr>
          <p:sp>
            <p:nvSpPr>
              <p:cNvPr id="459" name="Google Shape;459;p17"/>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0" name="Google Shape;460;p17"/>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1" name="Google Shape;461;p17"/>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2" name="Google Shape;462;p17"/>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3" name="Google Shape;463;p17"/>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4" name="Google Shape;464;p17"/>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grpSp>
        <p:nvGrpSpPr>
          <p:cNvPr id="465" name="Google Shape;465;p17"/>
          <p:cNvGrpSpPr/>
          <p:nvPr/>
        </p:nvGrpSpPr>
        <p:grpSpPr>
          <a:xfrm>
            <a:off x="8430775" y="2720675"/>
            <a:ext cx="1754375" cy="176025"/>
            <a:chOff x="8430775" y="2720675"/>
            <a:chExt cx="1754375" cy="176025"/>
          </a:xfrm>
        </p:grpSpPr>
        <p:cxnSp>
          <p:nvCxnSpPr>
            <p:cNvPr id="466" name="Google Shape;466;p17"/>
            <p:cNvCxnSpPr/>
            <p:nvPr/>
          </p:nvCxnSpPr>
          <p:spPr>
            <a:xfrm>
              <a:off x="8430775" y="27206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467" name="Google Shape;467;p17"/>
            <p:cNvCxnSpPr/>
            <p:nvPr/>
          </p:nvCxnSpPr>
          <p:spPr>
            <a:xfrm>
              <a:off x="8601150" y="28967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468" name="Google Shape;468;p17"/>
          <p:cNvGrpSpPr/>
          <p:nvPr/>
        </p:nvGrpSpPr>
        <p:grpSpPr>
          <a:xfrm>
            <a:off x="-1041150" y="4604000"/>
            <a:ext cx="1754375" cy="176025"/>
            <a:chOff x="-1041150" y="4604000"/>
            <a:chExt cx="1754375" cy="176025"/>
          </a:xfrm>
        </p:grpSpPr>
        <p:cxnSp>
          <p:nvCxnSpPr>
            <p:cNvPr id="469" name="Google Shape;469;p17"/>
            <p:cNvCxnSpPr/>
            <p:nvPr/>
          </p:nvCxnSpPr>
          <p:spPr>
            <a:xfrm>
              <a:off x="-1041150" y="46040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470" name="Google Shape;470;p17"/>
            <p:cNvCxnSpPr/>
            <p:nvPr/>
          </p:nvCxnSpPr>
          <p:spPr>
            <a:xfrm>
              <a:off x="-870775" y="478002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471" name="Google Shape;471;p17"/>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472" name="Shape 472"/>
        <p:cNvGrpSpPr/>
        <p:nvPr/>
      </p:nvGrpSpPr>
      <p:grpSpPr>
        <a:xfrm>
          <a:off x="0" y="0"/>
          <a:ext cx="0" cy="0"/>
          <a:chOff x="0" y="0"/>
          <a:chExt cx="0" cy="0"/>
        </a:xfrm>
      </p:grpSpPr>
      <p:grpSp>
        <p:nvGrpSpPr>
          <p:cNvPr id="473" name="Google Shape;473;p18"/>
          <p:cNvGrpSpPr/>
          <p:nvPr/>
        </p:nvGrpSpPr>
        <p:grpSpPr>
          <a:xfrm flipH="1" rot="10800000">
            <a:off x="-644529" y="3843560"/>
            <a:ext cx="2414411" cy="791930"/>
            <a:chOff x="-607079" y="493592"/>
            <a:chExt cx="2414411" cy="791930"/>
          </a:xfrm>
        </p:grpSpPr>
        <p:grpSp>
          <p:nvGrpSpPr>
            <p:cNvPr id="474" name="Google Shape;474;p18"/>
            <p:cNvGrpSpPr/>
            <p:nvPr/>
          </p:nvGrpSpPr>
          <p:grpSpPr>
            <a:xfrm>
              <a:off x="241777" y="493592"/>
              <a:ext cx="1565555" cy="569110"/>
              <a:chOff x="371227" y="1223833"/>
              <a:chExt cx="1565555" cy="569110"/>
            </a:xfrm>
          </p:grpSpPr>
          <p:sp>
            <p:nvSpPr>
              <p:cNvPr id="475" name="Google Shape;475;p18"/>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6" name="Google Shape;476;p18"/>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7" name="Google Shape;477;p18"/>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78" name="Google Shape;478;p18"/>
            <p:cNvGrpSpPr/>
            <p:nvPr/>
          </p:nvGrpSpPr>
          <p:grpSpPr>
            <a:xfrm>
              <a:off x="-607079" y="678215"/>
              <a:ext cx="1434061" cy="607307"/>
              <a:chOff x="-377161" y="1480452"/>
              <a:chExt cx="1290088" cy="546336"/>
            </a:xfrm>
          </p:grpSpPr>
          <p:sp>
            <p:nvSpPr>
              <p:cNvPr id="479" name="Google Shape;479;p18"/>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0" name="Google Shape;480;p18"/>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1" name="Google Shape;481;p18"/>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482" name="Google Shape;482;p18"/>
          <p:cNvGrpSpPr/>
          <p:nvPr/>
        </p:nvGrpSpPr>
        <p:grpSpPr>
          <a:xfrm>
            <a:off x="8720000" y="4515975"/>
            <a:ext cx="1754375" cy="176025"/>
            <a:chOff x="8720000" y="4515975"/>
            <a:chExt cx="1754375" cy="176025"/>
          </a:xfrm>
        </p:grpSpPr>
        <p:cxnSp>
          <p:nvCxnSpPr>
            <p:cNvPr id="483" name="Google Shape;483;p18"/>
            <p:cNvCxnSpPr/>
            <p:nvPr/>
          </p:nvCxnSpPr>
          <p:spPr>
            <a:xfrm>
              <a:off x="8720000" y="4515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484" name="Google Shape;484;p18"/>
            <p:cNvCxnSpPr/>
            <p:nvPr/>
          </p:nvCxnSpPr>
          <p:spPr>
            <a:xfrm>
              <a:off x="8890375" y="4692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485" name="Google Shape;485;p18"/>
          <p:cNvGrpSpPr/>
          <p:nvPr/>
        </p:nvGrpSpPr>
        <p:grpSpPr>
          <a:xfrm>
            <a:off x="7417949" y="277549"/>
            <a:ext cx="1012826" cy="82551"/>
            <a:chOff x="4065599" y="751099"/>
            <a:chExt cx="1012826" cy="82551"/>
          </a:xfrm>
        </p:grpSpPr>
        <p:sp>
          <p:nvSpPr>
            <p:cNvPr id="486" name="Google Shape;486;p18"/>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87" name="Google Shape;487;p18"/>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88" name="Google Shape;488;p18"/>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89" name="Google Shape;489;p18"/>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90" name="Google Shape;490;p18"/>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91" name="Google Shape;491;p18"/>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492" name="Google Shape;492;p18"/>
          <p:cNvGrpSpPr/>
          <p:nvPr/>
        </p:nvGrpSpPr>
        <p:grpSpPr>
          <a:xfrm>
            <a:off x="-1041150" y="360100"/>
            <a:ext cx="1754375" cy="176025"/>
            <a:chOff x="-1041150" y="360100"/>
            <a:chExt cx="1754375" cy="176025"/>
          </a:xfrm>
        </p:grpSpPr>
        <p:cxnSp>
          <p:nvCxnSpPr>
            <p:cNvPr id="493" name="Google Shape;493;p18"/>
            <p:cNvCxnSpPr/>
            <p:nvPr/>
          </p:nvCxnSpPr>
          <p:spPr>
            <a:xfrm>
              <a:off x="-1041150" y="53612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494" name="Google Shape;494;p18"/>
            <p:cNvCxnSpPr/>
            <p:nvPr/>
          </p:nvCxnSpPr>
          <p:spPr>
            <a:xfrm>
              <a:off x="-870775" y="3601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495" name="Google Shape;495;p18"/>
          <p:cNvGrpSpPr/>
          <p:nvPr/>
        </p:nvGrpSpPr>
        <p:grpSpPr>
          <a:xfrm>
            <a:off x="3695471" y="4299190"/>
            <a:ext cx="1434061" cy="607307"/>
            <a:chOff x="-377161" y="1480452"/>
            <a:chExt cx="1290088" cy="546336"/>
          </a:xfrm>
        </p:grpSpPr>
        <p:sp>
          <p:nvSpPr>
            <p:cNvPr id="496" name="Google Shape;496;p18"/>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18"/>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8" name="Google Shape;498;p18"/>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99" name="Google Shape;499;p18"/>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5">
    <p:spTree>
      <p:nvGrpSpPr>
        <p:cNvPr id="500" name="Shape 500"/>
        <p:cNvGrpSpPr/>
        <p:nvPr/>
      </p:nvGrpSpPr>
      <p:grpSpPr>
        <a:xfrm>
          <a:off x="0" y="0"/>
          <a:ext cx="0" cy="0"/>
          <a:chOff x="0" y="0"/>
          <a:chExt cx="0" cy="0"/>
        </a:xfrm>
      </p:grpSpPr>
      <p:grpSp>
        <p:nvGrpSpPr>
          <p:cNvPr id="501" name="Google Shape;501;p19"/>
          <p:cNvGrpSpPr/>
          <p:nvPr/>
        </p:nvGrpSpPr>
        <p:grpSpPr>
          <a:xfrm>
            <a:off x="-852323" y="1913962"/>
            <a:ext cx="1565555" cy="569110"/>
            <a:chOff x="371227" y="1223833"/>
            <a:chExt cx="1565555" cy="569110"/>
          </a:xfrm>
        </p:grpSpPr>
        <p:sp>
          <p:nvSpPr>
            <p:cNvPr id="502" name="Google Shape;502;p19"/>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3" name="Google Shape;503;p19"/>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4" name="Google Shape;504;p19"/>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05" name="Google Shape;505;p19"/>
          <p:cNvGrpSpPr/>
          <p:nvPr/>
        </p:nvGrpSpPr>
        <p:grpSpPr>
          <a:xfrm flipH="1" rot="10800000">
            <a:off x="7642815" y="-171947"/>
            <a:ext cx="1667405" cy="747160"/>
            <a:chOff x="5080152" y="4756299"/>
            <a:chExt cx="1667405" cy="747160"/>
          </a:xfrm>
        </p:grpSpPr>
        <p:grpSp>
          <p:nvGrpSpPr>
            <p:cNvPr id="506" name="Google Shape;506;p19"/>
            <p:cNvGrpSpPr/>
            <p:nvPr/>
          </p:nvGrpSpPr>
          <p:grpSpPr>
            <a:xfrm flipH="1">
              <a:off x="5182002" y="4756299"/>
              <a:ext cx="1565555" cy="569110"/>
              <a:chOff x="371227" y="1223833"/>
              <a:chExt cx="1565555" cy="569110"/>
            </a:xfrm>
          </p:grpSpPr>
          <p:sp>
            <p:nvSpPr>
              <p:cNvPr id="507" name="Google Shape;507;p19"/>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8" name="Google Shape;508;p19"/>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9" name="Google Shape;509;p19"/>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10" name="Google Shape;510;p19"/>
            <p:cNvGrpSpPr/>
            <p:nvPr/>
          </p:nvGrpSpPr>
          <p:grpSpPr>
            <a:xfrm flipH="1">
              <a:off x="5080152" y="4934349"/>
              <a:ext cx="1565555" cy="569110"/>
              <a:chOff x="371227" y="1223833"/>
              <a:chExt cx="1565555" cy="569110"/>
            </a:xfrm>
          </p:grpSpPr>
          <p:sp>
            <p:nvSpPr>
              <p:cNvPr id="511" name="Google Shape;511;p19"/>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2" name="Google Shape;512;p19"/>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3" name="Google Shape;513;p19"/>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514" name="Google Shape;514;p19"/>
          <p:cNvGrpSpPr/>
          <p:nvPr/>
        </p:nvGrpSpPr>
        <p:grpSpPr>
          <a:xfrm>
            <a:off x="-1269750" y="4557263"/>
            <a:ext cx="1754375" cy="176025"/>
            <a:chOff x="-1269750" y="4557263"/>
            <a:chExt cx="1754375" cy="176025"/>
          </a:xfrm>
        </p:grpSpPr>
        <p:cxnSp>
          <p:nvCxnSpPr>
            <p:cNvPr id="515" name="Google Shape;515;p19"/>
            <p:cNvCxnSpPr/>
            <p:nvPr/>
          </p:nvCxnSpPr>
          <p:spPr>
            <a:xfrm>
              <a:off x="-1269750" y="4557263"/>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516" name="Google Shape;516;p19"/>
            <p:cNvCxnSpPr/>
            <p:nvPr/>
          </p:nvCxnSpPr>
          <p:spPr>
            <a:xfrm>
              <a:off x="-1099375" y="4733288"/>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517" name="Google Shape;517;p19"/>
          <p:cNvGrpSpPr/>
          <p:nvPr/>
        </p:nvGrpSpPr>
        <p:grpSpPr>
          <a:xfrm>
            <a:off x="7417949" y="4603999"/>
            <a:ext cx="1012826" cy="82551"/>
            <a:chOff x="4065599" y="751099"/>
            <a:chExt cx="1012826" cy="82551"/>
          </a:xfrm>
        </p:grpSpPr>
        <p:sp>
          <p:nvSpPr>
            <p:cNvPr id="518" name="Google Shape;518;p19"/>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19" name="Google Shape;519;p19"/>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0" name="Google Shape;520;p19"/>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1" name="Google Shape;521;p19"/>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2" name="Google Shape;522;p19"/>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3" name="Google Shape;523;p19"/>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524" name="Google Shape;524;p19"/>
          <p:cNvGrpSpPr/>
          <p:nvPr/>
        </p:nvGrpSpPr>
        <p:grpSpPr>
          <a:xfrm>
            <a:off x="713224" y="277549"/>
            <a:ext cx="1012826" cy="82551"/>
            <a:chOff x="4065599" y="751099"/>
            <a:chExt cx="1012826" cy="82551"/>
          </a:xfrm>
        </p:grpSpPr>
        <p:sp>
          <p:nvSpPr>
            <p:cNvPr id="525" name="Google Shape;525;p19"/>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6" name="Google Shape;526;p19"/>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7" name="Google Shape;527;p19"/>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8" name="Google Shape;528;p19"/>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29" name="Google Shape;529;p19"/>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30" name="Google Shape;530;p19"/>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531" name="Google Shape;531;p19"/>
          <p:cNvGrpSpPr/>
          <p:nvPr/>
        </p:nvGrpSpPr>
        <p:grpSpPr>
          <a:xfrm>
            <a:off x="8260400" y="2501600"/>
            <a:ext cx="1754375" cy="176025"/>
            <a:chOff x="8260400" y="1145775"/>
            <a:chExt cx="1754375" cy="176025"/>
          </a:xfrm>
        </p:grpSpPr>
        <p:cxnSp>
          <p:nvCxnSpPr>
            <p:cNvPr id="532" name="Google Shape;532;p19"/>
            <p:cNvCxnSpPr/>
            <p:nvPr/>
          </p:nvCxnSpPr>
          <p:spPr>
            <a:xfrm>
              <a:off x="8260400" y="13218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533" name="Google Shape;533;p19"/>
            <p:cNvCxnSpPr/>
            <p:nvPr/>
          </p:nvCxnSpPr>
          <p:spPr>
            <a:xfrm>
              <a:off x="8430775" y="114577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534" name="Google Shape;534;p19"/>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6">
    <p:spTree>
      <p:nvGrpSpPr>
        <p:cNvPr id="535" name="Shape 535"/>
        <p:cNvGrpSpPr/>
        <p:nvPr/>
      </p:nvGrpSpPr>
      <p:grpSpPr>
        <a:xfrm>
          <a:off x="0" y="0"/>
          <a:ext cx="0" cy="0"/>
          <a:chOff x="0" y="0"/>
          <a:chExt cx="0" cy="0"/>
        </a:xfrm>
      </p:grpSpPr>
      <p:grpSp>
        <p:nvGrpSpPr>
          <p:cNvPr id="536" name="Google Shape;536;p20"/>
          <p:cNvGrpSpPr/>
          <p:nvPr/>
        </p:nvGrpSpPr>
        <p:grpSpPr>
          <a:xfrm flipH="1" rot="10800000">
            <a:off x="8430771" y="1120876"/>
            <a:ext cx="1434061" cy="607307"/>
            <a:chOff x="-377161" y="1480452"/>
            <a:chExt cx="1290088" cy="546336"/>
          </a:xfrm>
        </p:grpSpPr>
        <p:sp>
          <p:nvSpPr>
            <p:cNvPr id="537" name="Google Shape;537;p20"/>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20"/>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20"/>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40" name="Google Shape;540;p20"/>
          <p:cNvGrpSpPr/>
          <p:nvPr/>
        </p:nvGrpSpPr>
        <p:grpSpPr>
          <a:xfrm>
            <a:off x="7417949" y="277549"/>
            <a:ext cx="1012826" cy="82551"/>
            <a:chOff x="4065599" y="751099"/>
            <a:chExt cx="1012826" cy="82551"/>
          </a:xfrm>
        </p:grpSpPr>
        <p:sp>
          <p:nvSpPr>
            <p:cNvPr id="541" name="Google Shape;541;p20"/>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42" name="Google Shape;542;p20"/>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43" name="Google Shape;543;p20"/>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44" name="Google Shape;544;p20"/>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45" name="Google Shape;545;p20"/>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46" name="Google Shape;546;p20"/>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547" name="Google Shape;547;p20"/>
          <p:cNvGrpSpPr/>
          <p:nvPr/>
        </p:nvGrpSpPr>
        <p:grpSpPr>
          <a:xfrm>
            <a:off x="8260400" y="4595375"/>
            <a:ext cx="1754375" cy="176025"/>
            <a:chOff x="8260400" y="4595375"/>
            <a:chExt cx="1754375" cy="176025"/>
          </a:xfrm>
        </p:grpSpPr>
        <p:cxnSp>
          <p:nvCxnSpPr>
            <p:cNvPr id="548" name="Google Shape;548;p20"/>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549" name="Google Shape;549;p20"/>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550" name="Google Shape;550;p20"/>
          <p:cNvGrpSpPr/>
          <p:nvPr/>
        </p:nvGrpSpPr>
        <p:grpSpPr>
          <a:xfrm>
            <a:off x="-1041150" y="360100"/>
            <a:ext cx="1754375" cy="176025"/>
            <a:chOff x="-1041150" y="360100"/>
            <a:chExt cx="1754375" cy="176025"/>
          </a:xfrm>
        </p:grpSpPr>
        <p:cxnSp>
          <p:nvCxnSpPr>
            <p:cNvPr id="551" name="Google Shape;551;p20"/>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552" name="Google Shape;552;p20"/>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553" name="Google Shape;553;p20"/>
          <p:cNvGrpSpPr/>
          <p:nvPr/>
        </p:nvGrpSpPr>
        <p:grpSpPr>
          <a:xfrm>
            <a:off x="-907321" y="4082310"/>
            <a:ext cx="1667405" cy="747160"/>
            <a:chOff x="5080152" y="4756299"/>
            <a:chExt cx="1667405" cy="747160"/>
          </a:xfrm>
        </p:grpSpPr>
        <p:grpSp>
          <p:nvGrpSpPr>
            <p:cNvPr id="554" name="Google Shape;554;p20"/>
            <p:cNvGrpSpPr/>
            <p:nvPr/>
          </p:nvGrpSpPr>
          <p:grpSpPr>
            <a:xfrm flipH="1">
              <a:off x="5182002" y="4756299"/>
              <a:ext cx="1565555" cy="569110"/>
              <a:chOff x="371227" y="1223833"/>
              <a:chExt cx="1565555" cy="569110"/>
            </a:xfrm>
          </p:grpSpPr>
          <p:sp>
            <p:nvSpPr>
              <p:cNvPr id="555" name="Google Shape;555;p20"/>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6" name="Google Shape;556;p20"/>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20"/>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58" name="Google Shape;558;p20"/>
            <p:cNvGrpSpPr/>
            <p:nvPr/>
          </p:nvGrpSpPr>
          <p:grpSpPr>
            <a:xfrm flipH="1">
              <a:off x="5080152" y="4934349"/>
              <a:ext cx="1565555" cy="569110"/>
              <a:chOff x="371227" y="1223833"/>
              <a:chExt cx="1565555" cy="569110"/>
            </a:xfrm>
          </p:grpSpPr>
          <p:sp>
            <p:nvSpPr>
              <p:cNvPr id="559" name="Google Shape;559;p20"/>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20"/>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20"/>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562" name="Google Shape;562;p20"/>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grpSp>
        <p:nvGrpSpPr>
          <p:cNvPr id="62" name="Google Shape;62;p3"/>
          <p:cNvGrpSpPr/>
          <p:nvPr/>
        </p:nvGrpSpPr>
        <p:grpSpPr>
          <a:xfrm>
            <a:off x="4209877" y="4845812"/>
            <a:ext cx="1565555" cy="569110"/>
            <a:chOff x="371227" y="1223833"/>
            <a:chExt cx="1565555" cy="569110"/>
          </a:xfrm>
        </p:grpSpPr>
        <p:sp>
          <p:nvSpPr>
            <p:cNvPr id="63" name="Google Shape;63;p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 name="Google Shape;64;p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 name="Google Shape;65;p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6" name="Google Shape;66;p3"/>
          <p:cNvGrpSpPr/>
          <p:nvPr/>
        </p:nvGrpSpPr>
        <p:grpSpPr>
          <a:xfrm flipH="1" rot="10800000">
            <a:off x="5210240" y="-171947"/>
            <a:ext cx="1667405" cy="747160"/>
            <a:chOff x="5080152" y="4756299"/>
            <a:chExt cx="1667405" cy="747160"/>
          </a:xfrm>
        </p:grpSpPr>
        <p:grpSp>
          <p:nvGrpSpPr>
            <p:cNvPr id="67" name="Google Shape;67;p3"/>
            <p:cNvGrpSpPr/>
            <p:nvPr/>
          </p:nvGrpSpPr>
          <p:grpSpPr>
            <a:xfrm flipH="1">
              <a:off x="5182002" y="4756299"/>
              <a:ext cx="1565555" cy="569110"/>
              <a:chOff x="371227" y="1223833"/>
              <a:chExt cx="1565555" cy="569110"/>
            </a:xfrm>
          </p:grpSpPr>
          <p:sp>
            <p:nvSpPr>
              <p:cNvPr id="68" name="Google Shape;68;p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 name="Google Shape;69;p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1" name="Google Shape;71;p3"/>
            <p:cNvGrpSpPr/>
            <p:nvPr/>
          </p:nvGrpSpPr>
          <p:grpSpPr>
            <a:xfrm flipH="1">
              <a:off x="5080152" y="4934349"/>
              <a:ext cx="1565555" cy="569110"/>
              <a:chOff x="371227" y="1223833"/>
              <a:chExt cx="1565555" cy="569110"/>
            </a:xfrm>
          </p:grpSpPr>
          <p:sp>
            <p:nvSpPr>
              <p:cNvPr id="72" name="Google Shape;72;p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 name="Google Shape;74;p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5" name="Google Shape;75;p3"/>
          <p:cNvGrpSpPr/>
          <p:nvPr/>
        </p:nvGrpSpPr>
        <p:grpSpPr>
          <a:xfrm>
            <a:off x="-1269750" y="4557263"/>
            <a:ext cx="1754375" cy="176025"/>
            <a:chOff x="-1269750" y="4557263"/>
            <a:chExt cx="1754375" cy="176025"/>
          </a:xfrm>
        </p:grpSpPr>
        <p:cxnSp>
          <p:nvCxnSpPr>
            <p:cNvPr id="76" name="Google Shape;76;p3"/>
            <p:cNvCxnSpPr/>
            <p:nvPr/>
          </p:nvCxnSpPr>
          <p:spPr>
            <a:xfrm>
              <a:off x="-1269750" y="4557263"/>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77" name="Google Shape;77;p3"/>
            <p:cNvCxnSpPr/>
            <p:nvPr/>
          </p:nvCxnSpPr>
          <p:spPr>
            <a:xfrm>
              <a:off x="-1099375" y="4733288"/>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78" name="Google Shape;78;p3"/>
          <p:cNvGrpSpPr/>
          <p:nvPr/>
        </p:nvGrpSpPr>
        <p:grpSpPr>
          <a:xfrm>
            <a:off x="7417949" y="4603999"/>
            <a:ext cx="1012826" cy="82551"/>
            <a:chOff x="4065599" y="751099"/>
            <a:chExt cx="1012826" cy="82551"/>
          </a:xfrm>
        </p:grpSpPr>
        <p:sp>
          <p:nvSpPr>
            <p:cNvPr id="79" name="Google Shape;79;p3"/>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 name="Google Shape;80;p3"/>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1" name="Google Shape;81;p3"/>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2" name="Google Shape;82;p3"/>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3" name="Google Shape;83;p3"/>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 name="Google Shape;84;p3"/>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85" name="Google Shape;85;p3"/>
          <p:cNvGrpSpPr/>
          <p:nvPr/>
        </p:nvGrpSpPr>
        <p:grpSpPr>
          <a:xfrm>
            <a:off x="713224" y="277549"/>
            <a:ext cx="1012826" cy="82551"/>
            <a:chOff x="4065599" y="751099"/>
            <a:chExt cx="1012826" cy="82551"/>
          </a:xfrm>
        </p:grpSpPr>
        <p:sp>
          <p:nvSpPr>
            <p:cNvPr id="86" name="Google Shape;86;p3"/>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7" name="Google Shape;87;p3"/>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8" name="Google Shape;88;p3"/>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9" name="Google Shape;89;p3"/>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0" name="Google Shape;90;p3"/>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1" name="Google Shape;91;p3"/>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92" name="Google Shape;92;p3"/>
          <p:cNvGrpSpPr/>
          <p:nvPr/>
        </p:nvGrpSpPr>
        <p:grpSpPr>
          <a:xfrm>
            <a:off x="8260400" y="1145775"/>
            <a:ext cx="1754375" cy="176025"/>
            <a:chOff x="8260400" y="1145775"/>
            <a:chExt cx="1754375" cy="176025"/>
          </a:xfrm>
        </p:grpSpPr>
        <p:cxnSp>
          <p:nvCxnSpPr>
            <p:cNvPr id="93" name="Google Shape;93;p3"/>
            <p:cNvCxnSpPr/>
            <p:nvPr/>
          </p:nvCxnSpPr>
          <p:spPr>
            <a:xfrm>
              <a:off x="8260400" y="13218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94" name="Google Shape;94;p3"/>
            <p:cNvCxnSpPr/>
            <p:nvPr/>
          </p:nvCxnSpPr>
          <p:spPr>
            <a:xfrm>
              <a:off x="8430775" y="114577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95" name="Google Shape;95;p3"/>
          <p:cNvSpPr txBox="1"/>
          <p:nvPr>
            <p:ph type="title"/>
          </p:nvPr>
        </p:nvSpPr>
        <p:spPr>
          <a:xfrm>
            <a:off x="4653625" y="2775850"/>
            <a:ext cx="35775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6" name="Google Shape;96;p3"/>
          <p:cNvSpPr txBox="1"/>
          <p:nvPr>
            <p:ph hasCustomPrompt="1" idx="2" type="title"/>
          </p:nvPr>
        </p:nvSpPr>
        <p:spPr>
          <a:xfrm>
            <a:off x="4653625" y="1525850"/>
            <a:ext cx="12357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 name="Google Shape;97;p3"/>
          <p:cNvSpPr/>
          <p:nvPr>
            <p:ph idx="3" type="pic"/>
          </p:nvPr>
        </p:nvSpPr>
        <p:spPr>
          <a:xfrm>
            <a:off x="713225" y="539500"/>
            <a:ext cx="3293400" cy="4064400"/>
          </a:xfrm>
          <a:prstGeom prst="rect">
            <a:avLst/>
          </a:prstGeom>
          <a:noFill/>
          <a:ln cap="flat" cmpd="sng" w="19050">
            <a:solidFill>
              <a:schemeClr val="lt2"/>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7">
    <p:spTree>
      <p:nvGrpSpPr>
        <p:cNvPr id="563" name="Shape 563"/>
        <p:cNvGrpSpPr/>
        <p:nvPr/>
      </p:nvGrpSpPr>
      <p:grpSpPr>
        <a:xfrm>
          <a:off x="0" y="0"/>
          <a:ext cx="0" cy="0"/>
          <a:chOff x="0" y="0"/>
          <a:chExt cx="0" cy="0"/>
        </a:xfrm>
      </p:grpSpPr>
      <p:grpSp>
        <p:nvGrpSpPr>
          <p:cNvPr id="564" name="Google Shape;564;p21"/>
          <p:cNvGrpSpPr/>
          <p:nvPr/>
        </p:nvGrpSpPr>
        <p:grpSpPr>
          <a:xfrm rot="10800000">
            <a:off x="-729421" y="1120876"/>
            <a:ext cx="1434061" cy="607307"/>
            <a:chOff x="-377161" y="1480452"/>
            <a:chExt cx="1290088" cy="546336"/>
          </a:xfrm>
        </p:grpSpPr>
        <p:sp>
          <p:nvSpPr>
            <p:cNvPr id="565" name="Google Shape;565;p21"/>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21"/>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21"/>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68" name="Google Shape;568;p21"/>
          <p:cNvGrpSpPr/>
          <p:nvPr/>
        </p:nvGrpSpPr>
        <p:grpSpPr>
          <a:xfrm flipH="1">
            <a:off x="704637" y="277549"/>
            <a:ext cx="1012826" cy="82551"/>
            <a:chOff x="4065599" y="751099"/>
            <a:chExt cx="1012826" cy="82551"/>
          </a:xfrm>
        </p:grpSpPr>
        <p:sp>
          <p:nvSpPr>
            <p:cNvPr id="569" name="Google Shape;569;p21"/>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70" name="Google Shape;570;p21"/>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71" name="Google Shape;571;p21"/>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72" name="Google Shape;572;p21"/>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73" name="Google Shape;573;p21"/>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74" name="Google Shape;574;p21"/>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575" name="Google Shape;575;p21"/>
          <p:cNvGrpSpPr/>
          <p:nvPr/>
        </p:nvGrpSpPr>
        <p:grpSpPr>
          <a:xfrm flipH="1">
            <a:off x="-879364" y="4595375"/>
            <a:ext cx="1754375" cy="176025"/>
            <a:chOff x="8260400" y="4595375"/>
            <a:chExt cx="1754375" cy="176025"/>
          </a:xfrm>
        </p:grpSpPr>
        <p:cxnSp>
          <p:nvCxnSpPr>
            <p:cNvPr id="576" name="Google Shape;576;p21"/>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577" name="Google Shape;577;p21"/>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578" name="Google Shape;578;p21"/>
          <p:cNvGrpSpPr/>
          <p:nvPr/>
        </p:nvGrpSpPr>
        <p:grpSpPr>
          <a:xfrm flipH="1">
            <a:off x="8422186" y="360100"/>
            <a:ext cx="1754375" cy="176025"/>
            <a:chOff x="-1041150" y="360100"/>
            <a:chExt cx="1754375" cy="176025"/>
          </a:xfrm>
        </p:grpSpPr>
        <p:cxnSp>
          <p:nvCxnSpPr>
            <p:cNvPr id="579" name="Google Shape;579;p21"/>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580" name="Google Shape;580;p21"/>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581" name="Google Shape;581;p21"/>
          <p:cNvGrpSpPr/>
          <p:nvPr/>
        </p:nvGrpSpPr>
        <p:grpSpPr>
          <a:xfrm flipH="1">
            <a:off x="8375327" y="4082310"/>
            <a:ext cx="1667405" cy="747160"/>
            <a:chOff x="5080152" y="4756299"/>
            <a:chExt cx="1667405" cy="747160"/>
          </a:xfrm>
        </p:grpSpPr>
        <p:grpSp>
          <p:nvGrpSpPr>
            <p:cNvPr id="582" name="Google Shape;582;p21"/>
            <p:cNvGrpSpPr/>
            <p:nvPr/>
          </p:nvGrpSpPr>
          <p:grpSpPr>
            <a:xfrm flipH="1">
              <a:off x="5182002" y="4756299"/>
              <a:ext cx="1565555" cy="569110"/>
              <a:chOff x="371227" y="1223833"/>
              <a:chExt cx="1565555" cy="569110"/>
            </a:xfrm>
          </p:grpSpPr>
          <p:sp>
            <p:nvSpPr>
              <p:cNvPr id="583" name="Google Shape;583;p21"/>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4" name="Google Shape;584;p21"/>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5" name="Google Shape;585;p21"/>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86" name="Google Shape;586;p21"/>
            <p:cNvGrpSpPr/>
            <p:nvPr/>
          </p:nvGrpSpPr>
          <p:grpSpPr>
            <a:xfrm flipH="1">
              <a:off x="5080152" y="4934349"/>
              <a:ext cx="1565555" cy="569110"/>
              <a:chOff x="371227" y="1223833"/>
              <a:chExt cx="1565555" cy="569110"/>
            </a:xfrm>
          </p:grpSpPr>
          <p:sp>
            <p:nvSpPr>
              <p:cNvPr id="587" name="Google Shape;587;p21"/>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8" name="Google Shape;588;p21"/>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21"/>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590" name="Google Shape;590;p21"/>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8">
    <p:spTree>
      <p:nvGrpSpPr>
        <p:cNvPr id="591" name="Shape 591"/>
        <p:cNvGrpSpPr/>
        <p:nvPr/>
      </p:nvGrpSpPr>
      <p:grpSpPr>
        <a:xfrm>
          <a:off x="0" y="0"/>
          <a:ext cx="0" cy="0"/>
          <a:chOff x="0" y="0"/>
          <a:chExt cx="0" cy="0"/>
        </a:xfrm>
      </p:grpSpPr>
      <p:grpSp>
        <p:nvGrpSpPr>
          <p:cNvPr id="592" name="Google Shape;592;p22"/>
          <p:cNvGrpSpPr/>
          <p:nvPr/>
        </p:nvGrpSpPr>
        <p:grpSpPr>
          <a:xfrm rot="10800000">
            <a:off x="-754484" y="165919"/>
            <a:ext cx="1667405" cy="747160"/>
            <a:chOff x="5080152" y="4756299"/>
            <a:chExt cx="1667405" cy="747160"/>
          </a:xfrm>
        </p:grpSpPr>
        <p:grpSp>
          <p:nvGrpSpPr>
            <p:cNvPr id="593" name="Google Shape;593;p22"/>
            <p:cNvGrpSpPr/>
            <p:nvPr/>
          </p:nvGrpSpPr>
          <p:grpSpPr>
            <a:xfrm flipH="1">
              <a:off x="5182002" y="4756299"/>
              <a:ext cx="1565555" cy="569110"/>
              <a:chOff x="371227" y="1223833"/>
              <a:chExt cx="1565555" cy="569110"/>
            </a:xfrm>
          </p:grpSpPr>
          <p:sp>
            <p:nvSpPr>
              <p:cNvPr id="594" name="Google Shape;594;p22"/>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5" name="Google Shape;595;p22"/>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6" name="Google Shape;596;p22"/>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97" name="Google Shape;597;p22"/>
            <p:cNvGrpSpPr/>
            <p:nvPr/>
          </p:nvGrpSpPr>
          <p:grpSpPr>
            <a:xfrm flipH="1">
              <a:off x="5080152" y="4934349"/>
              <a:ext cx="1565555" cy="569110"/>
              <a:chOff x="371227" y="1223833"/>
              <a:chExt cx="1565555" cy="569110"/>
            </a:xfrm>
          </p:grpSpPr>
          <p:sp>
            <p:nvSpPr>
              <p:cNvPr id="598" name="Google Shape;598;p22"/>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9" name="Google Shape;599;p22"/>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0" name="Google Shape;600;p22"/>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01" name="Google Shape;601;p22"/>
          <p:cNvGrpSpPr/>
          <p:nvPr/>
        </p:nvGrpSpPr>
        <p:grpSpPr>
          <a:xfrm flipH="1">
            <a:off x="8650786" y="4557263"/>
            <a:ext cx="1754375" cy="176025"/>
            <a:chOff x="-1269750" y="4557263"/>
            <a:chExt cx="1754375" cy="176025"/>
          </a:xfrm>
        </p:grpSpPr>
        <p:cxnSp>
          <p:nvCxnSpPr>
            <p:cNvPr id="602" name="Google Shape;602;p22"/>
            <p:cNvCxnSpPr/>
            <p:nvPr/>
          </p:nvCxnSpPr>
          <p:spPr>
            <a:xfrm>
              <a:off x="-1269750" y="4557263"/>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603" name="Google Shape;603;p22"/>
            <p:cNvCxnSpPr/>
            <p:nvPr/>
          </p:nvCxnSpPr>
          <p:spPr>
            <a:xfrm>
              <a:off x="-1099375" y="4733288"/>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604" name="Google Shape;604;p22"/>
          <p:cNvGrpSpPr/>
          <p:nvPr/>
        </p:nvGrpSpPr>
        <p:grpSpPr>
          <a:xfrm flipH="1">
            <a:off x="7409362" y="277549"/>
            <a:ext cx="1012826" cy="82551"/>
            <a:chOff x="4065599" y="751099"/>
            <a:chExt cx="1012826" cy="82551"/>
          </a:xfrm>
        </p:grpSpPr>
        <p:sp>
          <p:nvSpPr>
            <p:cNvPr id="605" name="Google Shape;605;p22"/>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06" name="Google Shape;606;p22"/>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07" name="Google Shape;607;p22"/>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08" name="Google Shape;608;p22"/>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09" name="Google Shape;609;p22"/>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10" name="Google Shape;610;p22"/>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611" name="Google Shape;611;p22"/>
          <p:cNvGrpSpPr/>
          <p:nvPr/>
        </p:nvGrpSpPr>
        <p:grpSpPr>
          <a:xfrm flipH="1">
            <a:off x="-879364" y="4796925"/>
            <a:ext cx="1754375" cy="176025"/>
            <a:chOff x="8260400" y="1145775"/>
            <a:chExt cx="1754375" cy="176025"/>
          </a:xfrm>
        </p:grpSpPr>
        <p:cxnSp>
          <p:nvCxnSpPr>
            <p:cNvPr id="612" name="Google Shape;612;p22"/>
            <p:cNvCxnSpPr/>
            <p:nvPr/>
          </p:nvCxnSpPr>
          <p:spPr>
            <a:xfrm>
              <a:off x="8260400" y="13218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613" name="Google Shape;613;p22"/>
            <p:cNvCxnSpPr/>
            <p:nvPr/>
          </p:nvCxnSpPr>
          <p:spPr>
            <a:xfrm>
              <a:off x="8430775" y="114577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614" name="Google Shape;614;p22"/>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15" name="Shape 615"/>
        <p:cNvGrpSpPr/>
        <p:nvPr/>
      </p:nvGrpSpPr>
      <p:grpSpPr>
        <a:xfrm>
          <a:off x="0" y="0"/>
          <a:ext cx="0" cy="0"/>
          <a:chOff x="0" y="0"/>
          <a:chExt cx="0" cy="0"/>
        </a:xfrm>
      </p:grpSpPr>
      <p:grpSp>
        <p:nvGrpSpPr>
          <p:cNvPr id="616" name="Google Shape;616;p23"/>
          <p:cNvGrpSpPr/>
          <p:nvPr/>
        </p:nvGrpSpPr>
        <p:grpSpPr>
          <a:xfrm rot="10800000">
            <a:off x="-729421" y="1120876"/>
            <a:ext cx="1434061" cy="607307"/>
            <a:chOff x="-377161" y="1480452"/>
            <a:chExt cx="1290088" cy="546336"/>
          </a:xfrm>
        </p:grpSpPr>
        <p:sp>
          <p:nvSpPr>
            <p:cNvPr id="617" name="Google Shape;617;p23"/>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8" name="Google Shape;618;p23"/>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9" name="Google Shape;619;p23"/>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20" name="Google Shape;620;p23"/>
          <p:cNvGrpSpPr/>
          <p:nvPr/>
        </p:nvGrpSpPr>
        <p:grpSpPr>
          <a:xfrm flipH="1">
            <a:off x="704637" y="277549"/>
            <a:ext cx="1012826" cy="82551"/>
            <a:chOff x="4065599" y="751099"/>
            <a:chExt cx="1012826" cy="82551"/>
          </a:xfrm>
        </p:grpSpPr>
        <p:sp>
          <p:nvSpPr>
            <p:cNvPr id="621" name="Google Shape;621;p23"/>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22" name="Google Shape;622;p23"/>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23" name="Google Shape;623;p23"/>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24" name="Google Shape;624;p23"/>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25" name="Google Shape;625;p23"/>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26" name="Google Shape;626;p23"/>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627" name="Google Shape;627;p23"/>
          <p:cNvGrpSpPr/>
          <p:nvPr/>
        </p:nvGrpSpPr>
        <p:grpSpPr>
          <a:xfrm flipH="1">
            <a:off x="-879364" y="4595375"/>
            <a:ext cx="1754375" cy="176025"/>
            <a:chOff x="8260400" y="4595375"/>
            <a:chExt cx="1754375" cy="176025"/>
          </a:xfrm>
        </p:grpSpPr>
        <p:cxnSp>
          <p:nvCxnSpPr>
            <p:cNvPr id="628" name="Google Shape;628;p23"/>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629" name="Google Shape;629;p23"/>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630" name="Google Shape;630;p23"/>
          <p:cNvGrpSpPr/>
          <p:nvPr/>
        </p:nvGrpSpPr>
        <p:grpSpPr>
          <a:xfrm flipH="1">
            <a:off x="8422186" y="360100"/>
            <a:ext cx="1754375" cy="176025"/>
            <a:chOff x="-1041150" y="360100"/>
            <a:chExt cx="1754375" cy="176025"/>
          </a:xfrm>
        </p:grpSpPr>
        <p:cxnSp>
          <p:nvCxnSpPr>
            <p:cNvPr id="631" name="Google Shape;631;p23"/>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632" name="Google Shape;632;p23"/>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633" name="Google Shape;633;p23"/>
          <p:cNvGrpSpPr/>
          <p:nvPr/>
        </p:nvGrpSpPr>
        <p:grpSpPr>
          <a:xfrm flipH="1">
            <a:off x="8375327" y="4082310"/>
            <a:ext cx="1667405" cy="747160"/>
            <a:chOff x="5080152" y="4756299"/>
            <a:chExt cx="1667405" cy="747160"/>
          </a:xfrm>
        </p:grpSpPr>
        <p:grpSp>
          <p:nvGrpSpPr>
            <p:cNvPr id="634" name="Google Shape;634;p23"/>
            <p:cNvGrpSpPr/>
            <p:nvPr/>
          </p:nvGrpSpPr>
          <p:grpSpPr>
            <a:xfrm flipH="1">
              <a:off x="5182002" y="4756299"/>
              <a:ext cx="1565555" cy="569110"/>
              <a:chOff x="371227" y="1223833"/>
              <a:chExt cx="1565555" cy="569110"/>
            </a:xfrm>
          </p:grpSpPr>
          <p:sp>
            <p:nvSpPr>
              <p:cNvPr id="635" name="Google Shape;635;p2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6" name="Google Shape;636;p2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7" name="Google Shape;637;p2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38" name="Google Shape;638;p23"/>
            <p:cNvGrpSpPr/>
            <p:nvPr/>
          </p:nvGrpSpPr>
          <p:grpSpPr>
            <a:xfrm flipH="1">
              <a:off x="5080152" y="4934349"/>
              <a:ext cx="1565555" cy="569110"/>
              <a:chOff x="371227" y="1223833"/>
              <a:chExt cx="1565555" cy="569110"/>
            </a:xfrm>
          </p:grpSpPr>
          <p:sp>
            <p:nvSpPr>
              <p:cNvPr id="639" name="Google Shape;639;p23"/>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0" name="Google Shape;640;p23"/>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1" name="Google Shape;641;p23"/>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642" name="Google Shape;642;p23"/>
          <p:cNvSpPr txBox="1"/>
          <p:nvPr>
            <p:ph idx="1" type="subTitle"/>
          </p:nvPr>
        </p:nvSpPr>
        <p:spPr>
          <a:xfrm>
            <a:off x="937625" y="2274025"/>
            <a:ext cx="2175300" cy="14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43" name="Google Shape;643;p23"/>
          <p:cNvSpPr txBox="1"/>
          <p:nvPr>
            <p:ph idx="2" type="subTitle"/>
          </p:nvPr>
        </p:nvSpPr>
        <p:spPr>
          <a:xfrm>
            <a:off x="3484347" y="2274025"/>
            <a:ext cx="2175300" cy="14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44" name="Google Shape;644;p23"/>
          <p:cNvSpPr txBox="1"/>
          <p:nvPr>
            <p:ph idx="3" type="subTitle"/>
          </p:nvPr>
        </p:nvSpPr>
        <p:spPr>
          <a:xfrm>
            <a:off x="6031075" y="2274025"/>
            <a:ext cx="2175300" cy="14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45" name="Google Shape;645;p23"/>
          <p:cNvSpPr txBox="1"/>
          <p:nvPr>
            <p:ph idx="4" type="subTitle"/>
          </p:nvPr>
        </p:nvSpPr>
        <p:spPr>
          <a:xfrm>
            <a:off x="937625" y="1865001"/>
            <a:ext cx="21753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6" name="Google Shape;646;p23"/>
          <p:cNvSpPr txBox="1"/>
          <p:nvPr>
            <p:ph idx="5" type="subTitle"/>
          </p:nvPr>
        </p:nvSpPr>
        <p:spPr>
          <a:xfrm>
            <a:off x="3484350" y="1865001"/>
            <a:ext cx="21753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7" name="Google Shape;647;p23"/>
          <p:cNvSpPr txBox="1"/>
          <p:nvPr>
            <p:ph idx="6" type="subTitle"/>
          </p:nvPr>
        </p:nvSpPr>
        <p:spPr>
          <a:xfrm>
            <a:off x="6031075" y="1865001"/>
            <a:ext cx="2175300" cy="484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8" name="Google Shape;648;p23"/>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49" name="Shape 649"/>
        <p:cNvGrpSpPr/>
        <p:nvPr/>
      </p:nvGrpSpPr>
      <p:grpSpPr>
        <a:xfrm>
          <a:off x="0" y="0"/>
          <a:ext cx="0" cy="0"/>
          <a:chOff x="0" y="0"/>
          <a:chExt cx="0" cy="0"/>
        </a:xfrm>
      </p:grpSpPr>
      <p:grpSp>
        <p:nvGrpSpPr>
          <p:cNvPr id="650" name="Google Shape;650;p24"/>
          <p:cNvGrpSpPr/>
          <p:nvPr/>
        </p:nvGrpSpPr>
        <p:grpSpPr>
          <a:xfrm flipH="1">
            <a:off x="3789254" y="4845812"/>
            <a:ext cx="1565555" cy="569110"/>
            <a:chOff x="371227" y="1223833"/>
            <a:chExt cx="1565555" cy="569110"/>
          </a:xfrm>
        </p:grpSpPr>
        <p:sp>
          <p:nvSpPr>
            <p:cNvPr id="651" name="Google Shape;651;p2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2" name="Google Shape;652;p2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3" name="Google Shape;653;p2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54" name="Google Shape;654;p24"/>
          <p:cNvGrpSpPr/>
          <p:nvPr/>
        </p:nvGrpSpPr>
        <p:grpSpPr>
          <a:xfrm rot="10800000">
            <a:off x="-754484" y="4079856"/>
            <a:ext cx="1667405" cy="747160"/>
            <a:chOff x="5080152" y="4756299"/>
            <a:chExt cx="1667405" cy="747160"/>
          </a:xfrm>
        </p:grpSpPr>
        <p:grpSp>
          <p:nvGrpSpPr>
            <p:cNvPr id="655" name="Google Shape;655;p24"/>
            <p:cNvGrpSpPr/>
            <p:nvPr/>
          </p:nvGrpSpPr>
          <p:grpSpPr>
            <a:xfrm flipH="1">
              <a:off x="5182002" y="4756299"/>
              <a:ext cx="1565555" cy="569110"/>
              <a:chOff x="371227" y="1223833"/>
              <a:chExt cx="1565555" cy="569110"/>
            </a:xfrm>
          </p:grpSpPr>
          <p:sp>
            <p:nvSpPr>
              <p:cNvPr id="656" name="Google Shape;656;p2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7" name="Google Shape;657;p2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8" name="Google Shape;658;p2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59" name="Google Shape;659;p24"/>
            <p:cNvGrpSpPr/>
            <p:nvPr/>
          </p:nvGrpSpPr>
          <p:grpSpPr>
            <a:xfrm flipH="1">
              <a:off x="5080152" y="4934349"/>
              <a:ext cx="1565555" cy="569110"/>
              <a:chOff x="371227" y="1223833"/>
              <a:chExt cx="1565555" cy="569110"/>
            </a:xfrm>
          </p:grpSpPr>
          <p:sp>
            <p:nvSpPr>
              <p:cNvPr id="660" name="Google Shape;660;p2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1" name="Google Shape;661;p2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2" name="Google Shape;662;p2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63" name="Google Shape;663;p24"/>
          <p:cNvGrpSpPr/>
          <p:nvPr/>
        </p:nvGrpSpPr>
        <p:grpSpPr>
          <a:xfrm flipH="1">
            <a:off x="8650786" y="4557263"/>
            <a:ext cx="1754375" cy="176025"/>
            <a:chOff x="-1269750" y="4557263"/>
            <a:chExt cx="1754375" cy="176025"/>
          </a:xfrm>
        </p:grpSpPr>
        <p:cxnSp>
          <p:nvCxnSpPr>
            <p:cNvPr id="664" name="Google Shape;664;p24"/>
            <p:cNvCxnSpPr/>
            <p:nvPr/>
          </p:nvCxnSpPr>
          <p:spPr>
            <a:xfrm>
              <a:off x="-1269750" y="4557263"/>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665" name="Google Shape;665;p24"/>
            <p:cNvCxnSpPr/>
            <p:nvPr/>
          </p:nvCxnSpPr>
          <p:spPr>
            <a:xfrm>
              <a:off x="-1099375" y="4733288"/>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666" name="Google Shape;666;p24"/>
          <p:cNvGrpSpPr/>
          <p:nvPr/>
        </p:nvGrpSpPr>
        <p:grpSpPr>
          <a:xfrm flipH="1">
            <a:off x="7409362" y="277549"/>
            <a:ext cx="1012826" cy="82551"/>
            <a:chOff x="4065599" y="751099"/>
            <a:chExt cx="1012826" cy="82551"/>
          </a:xfrm>
        </p:grpSpPr>
        <p:sp>
          <p:nvSpPr>
            <p:cNvPr id="667" name="Google Shape;667;p24"/>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68" name="Google Shape;668;p24"/>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69" name="Google Shape;669;p24"/>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70" name="Google Shape;670;p24"/>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71" name="Google Shape;671;p24"/>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72" name="Google Shape;672;p24"/>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673" name="Google Shape;673;p24"/>
          <p:cNvGrpSpPr/>
          <p:nvPr/>
        </p:nvGrpSpPr>
        <p:grpSpPr>
          <a:xfrm flipH="1">
            <a:off x="-879364" y="1145775"/>
            <a:ext cx="1754375" cy="176025"/>
            <a:chOff x="8260400" y="1145775"/>
            <a:chExt cx="1754375" cy="176025"/>
          </a:xfrm>
        </p:grpSpPr>
        <p:cxnSp>
          <p:nvCxnSpPr>
            <p:cNvPr id="674" name="Google Shape;674;p24"/>
            <p:cNvCxnSpPr/>
            <p:nvPr/>
          </p:nvCxnSpPr>
          <p:spPr>
            <a:xfrm>
              <a:off x="8260400" y="13218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675" name="Google Shape;675;p24"/>
            <p:cNvCxnSpPr/>
            <p:nvPr/>
          </p:nvCxnSpPr>
          <p:spPr>
            <a:xfrm>
              <a:off x="8430775" y="114577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676" name="Google Shape;676;p24"/>
          <p:cNvSpPr txBox="1"/>
          <p:nvPr>
            <p:ph idx="1" type="subTitle"/>
          </p:nvPr>
        </p:nvSpPr>
        <p:spPr>
          <a:xfrm>
            <a:off x="912925" y="2139275"/>
            <a:ext cx="3336600" cy="8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7" name="Google Shape;677;p24"/>
          <p:cNvSpPr txBox="1"/>
          <p:nvPr>
            <p:ph idx="2" type="subTitle"/>
          </p:nvPr>
        </p:nvSpPr>
        <p:spPr>
          <a:xfrm>
            <a:off x="4894652" y="2139275"/>
            <a:ext cx="3336600" cy="8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8" name="Google Shape;678;p24"/>
          <p:cNvSpPr txBox="1"/>
          <p:nvPr>
            <p:ph idx="3" type="subTitle"/>
          </p:nvPr>
        </p:nvSpPr>
        <p:spPr>
          <a:xfrm>
            <a:off x="912925" y="3498475"/>
            <a:ext cx="3336600" cy="8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9" name="Google Shape;679;p24"/>
          <p:cNvSpPr txBox="1"/>
          <p:nvPr>
            <p:ph idx="4" type="subTitle"/>
          </p:nvPr>
        </p:nvSpPr>
        <p:spPr>
          <a:xfrm>
            <a:off x="4894652" y="3498475"/>
            <a:ext cx="3336600" cy="8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0" name="Google Shape;680;p24"/>
          <p:cNvSpPr txBox="1"/>
          <p:nvPr>
            <p:ph idx="5" type="subTitle"/>
          </p:nvPr>
        </p:nvSpPr>
        <p:spPr>
          <a:xfrm>
            <a:off x="912925" y="1742525"/>
            <a:ext cx="3336600" cy="47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1" name="Google Shape;681;p24"/>
          <p:cNvSpPr txBox="1"/>
          <p:nvPr>
            <p:ph idx="6" type="subTitle"/>
          </p:nvPr>
        </p:nvSpPr>
        <p:spPr>
          <a:xfrm>
            <a:off x="912925" y="3101625"/>
            <a:ext cx="3336600" cy="47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2" name="Google Shape;682;p24"/>
          <p:cNvSpPr txBox="1"/>
          <p:nvPr>
            <p:ph idx="7" type="subTitle"/>
          </p:nvPr>
        </p:nvSpPr>
        <p:spPr>
          <a:xfrm>
            <a:off x="4894625" y="1742525"/>
            <a:ext cx="3336600" cy="47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3" name="Google Shape;683;p24"/>
          <p:cNvSpPr txBox="1"/>
          <p:nvPr>
            <p:ph idx="8" type="subTitle"/>
          </p:nvPr>
        </p:nvSpPr>
        <p:spPr>
          <a:xfrm>
            <a:off x="4894625" y="3101625"/>
            <a:ext cx="3336600" cy="47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4" name="Google Shape;684;p24"/>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85" name="Shape 685"/>
        <p:cNvGrpSpPr/>
        <p:nvPr/>
      </p:nvGrpSpPr>
      <p:grpSpPr>
        <a:xfrm>
          <a:off x="0" y="0"/>
          <a:ext cx="0" cy="0"/>
          <a:chOff x="0" y="0"/>
          <a:chExt cx="0" cy="0"/>
        </a:xfrm>
      </p:grpSpPr>
      <p:grpSp>
        <p:nvGrpSpPr>
          <p:cNvPr id="686" name="Google Shape;686;p25"/>
          <p:cNvGrpSpPr/>
          <p:nvPr/>
        </p:nvGrpSpPr>
        <p:grpSpPr>
          <a:xfrm rot="2700000">
            <a:off x="8634149" y="2454864"/>
            <a:ext cx="1565540" cy="569105"/>
            <a:chOff x="371227" y="1223833"/>
            <a:chExt cx="1565555" cy="569110"/>
          </a:xfrm>
        </p:grpSpPr>
        <p:sp>
          <p:nvSpPr>
            <p:cNvPr id="687" name="Google Shape;687;p2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8" name="Google Shape;688;p2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9" name="Google Shape;689;p2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90" name="Google Shape;690;p25"/>
          <p:cNvGrpSpPr/>
          <p:nvPr/>
        </p:nvGrpSpPr>
        <p:grpSpPr>
          <a:xfrm>
            <a:off x="217241" y="331149"/>
            <a:ext cx="1565555" cy="569110"/>
            <a:chOff x="371227" y="1223833"/>
            <a:chExt cx="1565555" cy="569110"/>
          </a:xfrm>
        </p:grpSpPr>
        <p:sp>
          <p:nvSpPr>
            <p:cNvPr id="691" name="Google Shape;691;p2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2" name="Google Shape;692;p2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3" name="Google Shape;693;p2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94" name="Google Shape;694;p25"/>
          <p:cNvGrpSpPr/>
          <p:nvPr/>
        </p:nvGrpSpPr>
        <p:grpSpPr>
          <a:xfrm flipH="1">
            <a:off x="-755122" y="3984367"/>
            <a:ext cx="2414411" cy="791930"/>
            <a:chOff x="-607079" y="493592"/>
            <a:chExt cx="2414411" cy="791930"/>
          </a:xfrm>
        </p:grpSpPr>
        <p:grpSp>
          <p:nvGrpSpPr>
            <p:cNvPr id="695" name="Google Shape;695;p25"/>
            <p:cNvGrpSpPr/>
            <p:nvPr/>
          </p:nvGrpSpPr>
          <p:grpSpPr>
            <a:xfrm>
              <a:off x="241777" y="493592"/>
              <a:ext cx="1565555" cy="569110"/>
              <a:chOff x="371227" y="1223833"/>
              <a:chExt cx="1565555" cy="569110"/>
            </a:xfrm>
          </p:grpSpPr>
          <p:sp>
            <p:nvSpPr>
              <p:cNvPr id="696" name="Google Shape;696;p2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2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2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99" name="Google Shape;699;p25"/>
            <p:cNvGrpSpPr/>
            <p:nvPr/>
          </p:nvGrpSpPr>
          <p:grpSpPr>
            <a:xfrm>
              <a:off x="-607079" y="678215"/>
              <a:ext cx="1434061" cy="607307"/>
              <a:chOff x="-377161" y="1480452"/>
              <a:chExt cx="1290088" cy="546336"/>
            </a:xfrm>
          </p:grpSpPr>
          <p:sp>
            <p:nvSpPr>
              <p:cNvPr id="700" name="Google Shape;700;p25"/>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25"/>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2" name="Google Shape;702;p25"/>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03" name="Google Shape;703;p25"/>
          <p:cNvGrpSpPr/>
          <p:nvPr/>
        </p:nvGrpSpPr>
        <p:grpSpPr>
          <a:xfrm flipH="1">
            <a:off x="7352711" y="277549"/>
            <a:ext cx="1089026" cy="231176"/>
            <a:chOff x="713224" y="277549"/>
            <a:chExt cx="1089026" cy="231176"/>
          </a:xfrm>
        </p:grpSpPr>
        <p:grpSp>
          <p:nvGrpSpPr>
            <p:cNvPr id="704" name="Google Shape;704;p25"/>
            <p:cNvGrpSpPr/>
            <p:nvPr/>
          </p:nvGrpSpPr>
          <p:grpSpPr>
            <a:xfrm>
              <a:off x="789424" y="426174"/>
              <a:ext cx="1012826" cy="82551"/>
              <a:chOff x="4065599" y="751099"/>
              <a:chExt cx="1012826" cy="82551"/>
            </a:xfrm>
          </p:grpSpPr>
          <p:sp>
            <p:nvSpPr>
              <p:cNvPr id="705" name="Google Shape;705;p25"/>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06" name="Google Shape;706;p25"/>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07" name="Google Shape;707;p25"/>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08" name="Google Shape;708;p25"/>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09" name="Google Shape;709;p25"/>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10" name="Google Shape;710;p25"/>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711" name="Google Shape;711;p25"/>
            <p:cNvGrpSpPr/>
            <p:nvPr/>
          </p:nvGrpSpPr>
          <p:grpSpPr>
            <a:xfrm>
              <a:off x="713224" y="277549"/>
              <a:ext cx="1012826" cy="82551"/>
              <a:chOff x="4065599" y="751099"/>
              <a:chExt cx="1012826" cy="82551"/>
            </a:xfrm>
          </p:grpSpPr>
          <p:sp>
            <p:nvSpPr>
              <p:cNvPr id="712" name="Google Shape;712;p25"/>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13" name="Google Shape;713;p25"/>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14" name="Google Shape;714;p25"/>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15" name="Google Shape;715;p25"/>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16" name="Google Shape;716;p25"/>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17" name="Google Shape;717;p25"/>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grpSp>
        <p:nvGrpSpPr>
          <p:cNvPr id="718" name="Google Shape;718;p25"/>
          <p:cNvGrpSpPr/>
          <p:nvPr/>
        </p:nvGrpSpPr>
        <p:grpSpPr>
          <a:xfrm flipH="1">
            <a:off x="8441735" y="4604000"/>
            <a:ext cx="1754375" cy="176025"/>
            <a:chOff x="-1041150" y="4604000"/>
            <a:chExt cx="1754375" cy="176025"/>
          </a:xfrm>
        </p:grpSpPr>
        <p:cxnSp>
          <p:nvCxnSpPr>
            <p:cNvPr id="719" name="Google Shape;719;p25"/>
            <p:cNvCxnSpPr/>
            <p:nvPr/>
          </p:nvCxnSpPr>
          <p:spPr>
            <a:xfrm>
              <a:off x="-1041150" y="46040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720" name="Google Shape;720;p25"/>
            <p:cNvCxnSpPr/>
            <p:nvPr/>
          </p:nvCxnSpPr>
          <p:spPr>
            <a:xfrm>
              <a:off x="-870775" y="4780025"/>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721" name="Google Shape;721;p25"/>
          <p:cNvSpPr txBox="1"/>
          <p:nvPr>
            <p:ph idx="1" type="subTitle"/>
          </p:nvPr>
        </p:nvSpPr>
        <p:spPr>
          <a:xfrm>
            <a:off x="909775" y="1998528"/>
            <a:ext cx="2176200" cy="90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2" name="Google Shape;722;p25"/>
          <p:cNvSpPr txBox="1"/>
          <p:nvPr>
            <p:ph idx="2" type="subTitle"/>
          </p:nvPr>
        </p:nvSpPr>
        <p:spPr>
          <a:xfrm>
            <a:off x="3481753" y="1998532"/>
            <a:ext cx="2176800" cy="90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3" name="Google Shape;723;p25"/>
          <p:cNvSpPr txBox="1"/>
          <p:nvPr>
            <p:ph idx="3" type="subTitle"/>
          </p:nvPr>
        </p:nvSpPr>
        <p:spPr>
          <a:xfrm>
            <a:off x="909775" y="3406178"/>
            <a:ext cx="2176200" cy="90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4" name="Google Shape;724;p25"/>
          <p:cNvSpPr txBox="1"/>
          <p:nvPr>
            <p:ph idx="4" type="subTitle"/>
          </p:nvPr>
        </p:nvSpPr>
        <p:spPr>
          <a:xfrm>
            <a:off x="3481752" y="3406178"/>
            <a:ext cx="2176800" cy="90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5" name="Google Shape;725;p25"/>
          <p:cNvSpPr txBox="1"/>
          <p:nvPr>
            <p:ph idx="5" type="subTitle"/>
          </p:nvPr>
        </p:nvSpPr>
        <p:spPr>
          <a:xfrm>
            <a:off x="6054324" y="1998532"/>
            <a:ext cx="2176800" cy="90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6" name="Google Shape;726;p25"/>
          <p:cNvSpPr txBox="1"/>
          <p:nvPr>
            <p:ph idx="6" type="subTitle"/>
          </p:nvPr>
        </p:nvSpPr>
        <p:spPr>
          <a:xfrm>
            <a:off x="6054323" y="3406179"/>
            <a:ext cx="2176800" cy="90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7" name="Google Shape;727;p25"/>
          <p:cNvSpPr txBox="1"/>
          <p:nvPr>
            <p:ph idx="7" type="subTitle"/>
          </p:nvPr>
        </p:nvSpPr>
        <p:spPr>
          <a:xfrm>
            <a:off x="909776" y="1601728"/>
            <a:ext cx="21762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28" name="Google Shape;728;p25"/>
          <p:cNvSpPr txBox="1"/>
          <p:nvPr>
            <p:ph idx="8" type="subTitle"/>
          </p:nvPr>
        </p:nvSpPr>
        <p:spPr>
          <a:xfrm>
            <a:off x="3481750" y="1601728"/>
            <a:ext cx="21768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29" name="Google Shape;729;p25"/>
          <p:cNvSpPr txBox="1"/>
          <p:nvPr>
            <p:ph idx="9" type="subTitle"/>
          </p:nvPr>
        </p:nvSpPr>
        <p:spPr>
          <a:xfrm>
            <a:off x="6054618" y="1601728"/>
            <a:ext cx="21762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0" name="Google Shape;730;p25"/>
          <p:cNvSpPr txBox="1"/>
          <p:nvPr>
            <p:ph idx="13" type="subTitle"/>
          </p:nvPr>
        </p:nvSpPr>
        <p:spPr>
          <a:xfrm>
            <a:off x="909776" y="3006130"/>
            <a:ext cx="21762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1" name="Google Shape;731;p25"/>
          <p:cNvSpPr txBox="1"/>
          <p:nvPr>
            <p:ph idx="14" type="subTitle"/>
          </p:nvPr>
        </p:nvSpPr>
        <p:spPr>
          <a:xfrm>
            <a:off x="3481750" y="3006130"/>
            <a:ext cx="21768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2" name="Google Shape;732;p25"/>
          <p:cNvSpPr txBox="1"/>
          <p:nvPr>
            <p:ph idx="15" type="subTitle"/>
          </p:nvPr>
        </p:nvSpPr>
        <p:spPr>
          <a:xfrm>
            <a:off x="6054618" y="3006130"/>
            <a:ext cx="2176200" cy="474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3" name="Google Shape;733;p25"/>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34" name="Shape 734"/>
        <p:cNvGrpSpPr/>
        <p:nvPr/>
      </p:nvGrpSpPr>
      <p:grpSpPr>
        <a:xfrm>
          <a:off x="0" y="0"/>
          <a:ext cx="0" cy="0"/>
          <a:chOff x="0" y="0"/>
          <a:chExt cx="0" cy="0"/>
        </a:xfrm>
      </p:grpSpPr>
      <p:grpSp>
        <p:nvGrpSpPr>
          <p:cNvPr id="735" name="Google Shape;735;p26"/>
          <p:cNvGrpSpPr/>
          <p:nvPr/>
        </p:nvGrpSpPr>
        <p:grpSpPr>
          <a:xfrm flipH="1">
            <a:off x="7206143" y="498268"/>
            <a:ext cx="2414411" cy="791930"/>
            <a:chOff x="-607079" y="493592"/>
            <a:chExt cx="2414411" cy="791930"/>
          </a:xfrm>
        </p:grpSpPr>
        <p:grpSp>
          <p:nvGrpSpPr>
            <p:cNvPr id="736" name="Google Shape;736;p26"/>
            <p:cNvGrpSpPr/>
            <p:nvPr/>
          </p:nvGrpSpPr>
          <p:grpSpPr>
            <a:xfrm>
              <a:off x="241777" y="493592"/>
              <a:ext cx="1565555" cy="569110"/>
              <a:chOff x="371227" y="1223833"/>
              <a:chExt cx="1565555" cy="569110"/>
            </a:xfrm>
          </p:grpSpPr>
          <p:sp>
            <p:nvSpPr>
              <p:cNvPr id="737" name="Google Shape;737;p26"/>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8" name="Google Shape;738;p26"/>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9" name="Google Shape;739;p26"/>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40" name="Google Shape;740;p26"/>
            <p:cNvGrpSpPr/>
            <p:nvPr/>
          </p:nvGrpSpPr>
          <p:grpSpPr>
            <a:xfrm>
              <a:off x="-607079" y="678215"/>
              <a:ext cx="1434061" cy="607307"/>
              <a:chOff x="-377161" y="1480452"/>
              <a:chExt cx="1290088" cy="546336"/>
            </a:xfrm>
          </p:grpSpPr>
          <p:sp>
            <p:nvSpPr>
              <p:cNvPr id="741" name="Google Shape;741;p26"/>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2" name="Google Shape;742;p26"/>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3" name="Google Shape;743;p26"/>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44" name="Google Shape;744;p26"/>
          <p:cNvGrpSpPr/>
          <p:nvPr/>
        </p:nvGrpSpPr>
        <p:grpSpPr>
          <a:xfrm rot="10800000">
            <a:off x="-1044700" y="1467683"/>
            <a:ext cx="1754375" cy="176025"/>
            <a:chOff x="8720000" y="4515975"/>
            <a:chExt cx="1754375" cy="176025"/>
          </a:xfrm>
        </p:grpSpPr>
        <p:cxnSp>
          <p:nvCxnSpPr>
            <p:cNvPr id="745" name="Google Shape;745;p26"/>
            <p:cNvCxnSpPr/>
            <p:nvPr/>
          </p:nvCxnSpPr>
          <p:spPr>
            <a:xfrm>
              <a:off x="8720000" y="4515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746" name="Google Shape;746;p26"/>
            <p:cNvCxnSpPr/>
            <p:nvPr/>
          </p:nvCxnSpPr>
          <p:spPr>
            <a:xfrm>
              <a:off x="8890375" y="4692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747" name="Google Shape;747;p26"/>
          <p:cNvGrpSpPr/>
          <p:nvPr/>
        </p:nvGrpSpPr>
        <p:grpSpPr>
          <a:xfrm rot="10800000">
            <a:off x="4065588" y="4773657"/>
            <a:ext cx="1012826" cy="82551"/>
            <a:chOff x="4065599" y="751099"/>
            <a:chExt cx="1012826" cy="82551"/>
          </a:xfrm>
        </p:grpSpPr>
        <p:sp>
          <p:nvSpPr>
            <p:cNvPr id="748" name="Google Shape;748;p26"/>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49" name="Google Shape;749;p26"/>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50" name="Google Shape;750;p26"/>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51" name="Google Shape;751;p26"/>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52" name="Google Shape;752;p26"/>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53" name="Google Shape;753;p26"/>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754" name="Google Shape;754;p26"/>
          <p:cNvGrpSpPr/>
          <p:nvPr/>
        </p:nvGrpSpPr>
        <p:grpSpPr>
          <a:xfrm rot="10800000">
            <a:off x="8262800" y="4597633"/>
            <a:ext cx="1754375" cy="176025"/>
            <a:chOff x="-1041150" y="360100"/>
            <a:chExt cx="1754375" cy="176025"/>
          </a:xfrm>
        </p:grpSpPr>
        <p:cxnSp>
          <p:nvCxnSpPr>
            <p:cNvPr id="755" name="Google Shape;755;p26"/>
            <p:cNvCxnSpPr/>
            <p:nvPr/>
          </p:nvCxnSpPr>
          <p:spPr>
            <a:xfrm>
              <a:off x="-1041150" y="53612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756" name="Google Shape;756;p26"/>
            <p:cNvCxnSpPr/>
            <p:nvPr/>
          </p:nvCxnSpPr>
          <p:spPr>
            <a:xfrm>
              <a:off x="-870775" y="3601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757" name="Google Shape;757;p26"/>
          <p:cNvGrpSpPr/>
          <p:nvPr/>
        </p:nvGrpSpPr>
        <p:grpSpPr>
          <a:xfrm flipH="1">
            <a:off x="-493982" y="3583918"/>
            <a:ext cx="2414411" cy="791930"/>
            <a:chOff x="-607079" y="493592"/>
            <a:chExt cx="2414411" cy="791930"/>
          </a:xfrm>
        </p:grpSpPr>
        <p:grpSp>
          <p:nvGrpSpPr>
            <p:cNvPr id="758" name="Google Shape;758;p26"/>
            <p:cNvGrpSpPr/>
            <p:nvPr/>
          </p:nvGrpSpPr>
          <p:grpSpPr>
            <a:xfrm>
              <a:off x="241777" y="493592"/>
              <a:ext cx="1565555" cy="569110"/>
              <a:chOff x="371227" y="1223833"/>
              <a:chExt cx="1565555" cy="569110"/>
            </a:xfrm>
          </p:grpSpPr>
          <p:sp>
            <p:nvSpPr>
              <p:cNvPr id="759" name="Google Shape;759;p26"/>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0" name="Google Shape;760;p26"/>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1" name="Google Shape;761;p26"/>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62" name="Google Shape;762;p26"/>
            <p:cNvGrpSpPr/>
            <p:nvPr/>
          </p:nvGrpSpPr>
          <p:grpSpPr>
            <a:xfrm>
              <a:off x="-607079" y="678215"/>
              <a:ext cx="1434061" cy="607307"/>
              <a:chOff x="-377161" y="1480452"/>
              <a:chExt cx="1290088" cy="546336"/>
            </a:xfrm>
          </p:grpSpPr>
          <p:sp>
            <p:nvSpPr>
              <p:cNvPr id="763" name="Google Shape;763;p26"/>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4" name="Google Shape;764;p26"/>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5" name="Google Shape;765;p26"/>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766" name="Google Shape;766;p26"/>
          <p:cNvSpPr txBox="1"/>
          <p:nvPr>
            <p:ph hasCustomPrompt="1" type="title"/>
          </p:nvPr>
        </p:nvSpPr>
        <p:spPr>
          <a:xfrm>
            <a:off x="2833812" y="2016125"/>
            <a:ext cx="30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7" name="Google Shape;767;p26"/>
          <p:cNvSpPr txBox="1"/>
          <p:nvPr>
            <p:ph idx="1" type="subTitle"/>
          </p:nvPr>
        </p:nvSpPr>
        <p:spPr>
          <a:xfrm>
            <a:off x="2833812" y="2714575"/>
            <a:ext cx="3069900" cy="41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768" name="Google Shape;768;p26"/>
          <p:cNvSpPr txBox="1"/>
          <p:nvPr>
            <p:ph hasCustomPrompt="1" idx="2" type="title"/>
          </p:nvPr>
        </p:nvSpPr>
        <p:spPr>
          <a:xfrm>
            <a:off x="709674" y="539500"/>
            <a:ext cx="30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9" name="Google Shape;769;p26"/>
          <p:cNvSpPr txBox="1"/>
          <p:nvPr>
            <p:ph idx="3" type="subTitle"/>
          </p:nvPr>
        </p:nvSpPr>
        <p:spPr>
          <a:xfrm>
            <a:off x="709674" y="1238246"/>
            <a:ext cx="3069900" cy="41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
        <p:nvSpPr>
          <p:cNvPr id="770" name="Google Shape;770;p26"/>
          <p:cNvSpPr txBox="1"/>
          <p:nvPr>
            <p:ph hasCustomPrompt="1" idx="4" type="title"/>
          </p:nvPr>
        </p:nvSpPr>
        <p:spPr>
          <a:xfrm>
            <a:off x="4957987" y="3492750"/>
            <a:ext cx="3069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1" name="Google Shape;771;p26"/>
          <p:cNvSpPr txBox="1"/>
          <p:nvPr>
            <p:ph idx="5" type="subTitle"/>
          </p:nvPr>
        </p:nvSpPr>
        <p:spPr>
          <a:xfrm>
            <a:off x="4957987" y="4191200"/>
            <a:ext cx="3069900" cy="41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PT Sans"/>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Font typeface="PT Sans"/>
              <a:buNone/>
              <a:defRPr>
                <a:latin typeface="PT Sans"/>
                <a:ea typeface="PT Sans"/>
                <a:cs typeface="PT Sans"/>
                <a:sym typeface="PT Sans"/>
              </a:defRPr>
            </a:lvl4pPr>
            <a:lvl5pPr lvl="4" rtl="0" algn="ctr">
              <a:lnSpc>
                <a:spcPct val="100000"/>
              </a:lnSpc>
              <a:spcBef>
                <a:spcPts val="0"/>
              </a:spcBef>
              <a:spcAft>
                <a:spcPts val="0"/>
              </a:spcAft>
              <a:buSzPts val="1200"/>
              <a:buFont typeface="PT Sans"/>
              <a:buNone/>
              <a:defRPr>
                <a:latin typeface="PT Sans"/>
                <a:ea typeface="PT Sans"/>
                <a:cs typeface="PT Sans"/>
                <a:sym typeface="PT Sans"/>
              </a:defRPr>
            </a:lvl5pPr>
            <a:lvl6pPr lvl="5" rtl="0" algn="ctr">
              <a:lnSpc>
                <a:spcPct val="100000"/>
              </a:lnSpc>
              <a:spcBef>
                <a:spcPts val="0"/>
              </a:spcBef>
              <a:spcAft>
                <a:spcPts val="0"/>
              </a:spcAft>
              <a:buSzPts val="1200"/>
              <a:buFont typeface="PT Sans"/>
              <a:buNone/>
              <a:defRPr>
                <a:latin typeface="PT Sans"/>
                <a:ea typeface="PT Sans"/>
                <a:cs typeface="PT Sans"/>
                <a:sym typeface="PT Sans"/>
              </a:defRPr>
            </a:lvl6pPr>
            <a:lvl7pPr lvl="6" rtl="0" algn="ctr">
              <a:lnSpc>
                <a:spcPct val="100000"/>
              </a:lnSpc>
              <a:spcBef>
                <a:spcPts val="0"/>
              </a:spcBef>
              <a:spcAft>
                <a:spcPts val="0"/>
              </a:spcAft>
              <a:buSzPts val="1200"/>
              <a:buFont typeface="PT Sans"/>
              <a:buNone/>
              <a:defRPr>
                <a:latin typeface="PT Sans"/>
                <a:ea typeface="PT Sans"/>
                <a:cs typeface="PT Sans"/>
                <a:sym typeface="PT Sans"/>
              </a:defRPr>
            </a:lvl7pPr>
            <a:lvl8pPr lvl="7" rtl="0" algn="ctr">
              <a:lnSpc>
                <a:spcPct val="100000"/>
              </a:lnSpc>
              <a:spcBef>
                <a:spcPts val="0"/>
              </a:spcBef>
              <a:spcAft>
                <a:spcPts val="0"/>
              </a:spcAft>
              <a:buSzPts val="1200"/>
              <a:buFont typeface="PT Sans"/>
              <a:buNone/>
              <a:defRPr>
                <a:latin typeface="PT Sans"/>
                <a:ea typeface="PT Sans"/>
                <a:cs typeface="PT Sans"/>
                <a:sym typeface="PT Sans"/>
              </a:defRPr>
            </a:lvl8pPr>
            <a:lvl9pPr lvl="8" rtl="0" algn="ctr">
              <a:lnSpc>
                <a:spcPct val="100000"/>
              </a:lnSpc>
              <a:spcBef>
                <a:spcPts val="0"/>
              </a:spcBef>
              <a:spcAft>
                <a:spcPts val="0"/>
              </a:spcAft>
              <a:buSzPts val="1200"/>
              <a:buFont typeface="PT Sans"/>
              <a:buNone/>
              <a:defRPr>
                <a:latin typeface="PT Sans"/>
                <a:ea typeface="PT Sans"/>
                <a:cs typeface="PT Sans"/>
                <a:sym typeface="P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72" name="Shape 772"/>
        <p:cNvGrpSpPr/>
        <p:nvPr/>
      </p:nvGrpSpPr>
      <p:grpSpPr>
        <a:xfrm>
          <a:off x="0" y="0"/>
          <a:ext cx="0" cy="0"/>
          <a:chOff x="0" y="0"/>
          <a:chExt cx="0" cy="0"/>
        </a:xfrm>
      </p:grpSpPr>
      <p:grpSp>
        <p:nvGrpSpPr>
          <p:cNvPr id="773" name="Google Shape;773;p27"/>
          <p:cNvGrpSpPr/>
          <p:nvPr/>
        </p:nvGrpSpPr>
        <p:grpSpPr>
          <a:xfrm flipH="1">
            <a:off x="7206143" y="329318"/>
            <a:ext cx="2414411" cy="791930"/>
            <a:chOff x="-607079" y="493592"/>
            <a:chExt cx="2414411" cy="791930"/>
          </a:xfrm>
        </p:grpSpPr>
        <p:grpSp>
          <p:nvGrpSpPr>
            <p:cNvPr id="774" name="Google Shape;774;p27"/>
            <p:cNvGrpSpPr/>
            <p:nvPr/>
          </p:nvGrpSpPr>
          <p:grpSpPr>
            <a:xfrm>
              <a:off x="241777" y="493592"/>
              <a:ext cx="1565555" cy="569110"/>
              <a:chOff x="371227" y="1223833"/>
              <a:chExt cx="1565555" cy="569110"/>
            </a:xfrm>
          </p:grpSpPr>
          <p:sp>
            <p:nvSpPr>
              <p:cNvPr id="775" name="Google Shape;775;p27"/>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6" name="Google Shape;776;p27"/>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7" name="Google Shape;777;p27"/>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78" name="Google Shape;778;p27"/>
            <p:cNvGrpSpPr/>
            <p:nvPr/>
          </p:nvGrpSpPr>
          <p:grpSpPr>
            <a:xfrm>
              <a:off x="-607079" y="678215"/>
              <a:ext cx="1434061" cy="607307"/>
              <a:chOff x="-377161" y="1480452"/>
              <a:chExt cx="1290088" cy="546336"/>
            </a:xfrm>
          </p:grpSpPr>
          <p:sp>
            <p:nvSpPr>
              <p:cNvPr id="779" name="Google Shape;779;p27"/>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0" name="Google Shape;780;p27"/>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1" name="Google Shape;781;p27"/>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82" name="Google Shape;782;p27"/>
          <p:cNvGrpSpPr/>
          <p:nvPr/>
        </p:nvGrpSpPr>
        <p:grpSpPr>
          <a:xfrm rot="10800000">
            <a:off x="-1044700" y="539508"/>
            <a:ext cx="1754375" cy="176025"/>
            <a:chOff x="8720000" y="4515975"/>
            <a:chExt cx="1754375" cy="176025"/>
          </a:xfrm>
        </p:grpSpPr>
        <p:cxnSp>
          <p:nvCxnSpPr>
            <p:cNvPr id="783" name="Google Shape;783;p27"/>
            <p:cNvCxnSpPr/>
            <p:nvPr/>
          </p:nvCxnSpPr>
          <p:spPr>
            <a:xfrm>
              <a:off x="8720000" y="4515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784" name="Google Shape;784;p27"/>
            <p:cNvCxnSpPr/>
            <p:nvPr/>
          </p:nvCxnSpPr>
          <p:spPr>
            <a:xfrm>
              <a:off x="8890375" y="4692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785" name="Google Shape;785;p27"/>
          <p:cNvGrpSpPr/>
          <p:nvPr/>
        </p:nvGrpSpPr>
        <p:grpSpPr>
          <a:xfrm rot="10800000">
            <a:off x="8262800" y="4597633"/>
            <a:ext cx="1754375" cy="176025"/>
            <a:chOff x="-1041150" y="360100"/>
            <a:chExt cx="1754375" cy="176025"/>
          </a:xfrm>
        </p:grpSpPr>
        <p:cxnSp>
          <p:nvCxnSpPr>
            <p:cNvPr id="786" name="Google Shape;786;p27"/>
            <p:cNvCxnSpPr/>
            <p:nvPr/>
          </p:nvCxnSpPr>
          <p:spPr>
            <a:xfrm>
              <a:off x="-1041150" y="53612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787" name="Google Shape;787;p27"/>
            <p:cNvCxnSpPr/>
            <p:nvPr/>
          </p:nvCxnSpPr>
          <p:spPr>
            <a:xfrm>
              <a:off x="-870775" y="3601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788" name="Google Shape;788;p27"/>
          <p:cNvGrpSpPr/>
          <p:nvPr/>
        </p:nvGrpSpPr>
        <p:grpSpPr>
          <a:xfrm flipH="1">
            <a:off x="-493982" y="2175780"/>
            <a:ext cx="2414411" cy="791930"/>
            <a:chOff x="-607079" y="493592"/>
            <a:chExt cx="2414411" cy="791930"/>
          </a:xfrm>
        </p:grpSpPr>
        <p:grpSp>
          <p:nvGrpSpPr>
            <p:cNvPr id="789" name="Google Shape;789;p27"/>
            <p:cNvGrpSpPr/>
            <p:nvPr/>
          </p:nvGrpSpPr>
          <p:grpSpPr>
            <a:xfrm>
              <a:off x="241777" y="493592"/>
              <a:ext cx="1565555" cy="569110"/>
              <a:chOff x="371227" y="1223833"/>
              <a:chExt cx="1565555" cy="569110"/>
            </a:xfrm>
          </p:grpSpPr>
          <p:sp>
            <p:nvSpPr>
              <p:cNvPr id="790" name="Google Shape;790;p27"/>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1" name="Google Shape;791;p27"/>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2" name="Google Shape;792;p27"/>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93" name="Google Shape;793;p27"/>
            <p:cNvGrpSpPr/>
            <p:nvPr/>
          </p:nvGrpSpPr>
          <p:grpSpPr>
            <a:xfrm>
              <a:off x="-607079" y="678215"/>
              <a:ext cx="1434061" cy="607307"/>
              <a:chOff x="-377161" y="1480452"/>
              <a:chExt cx="1290088" cy="546336"/>
            </a:xfrm>
          </p:grpSpPr>
          <p:sp>
            <p:nvSpPr>
              <p:cNvPr id="794" name="Google Shape;794;p27"/>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5" name="Google Shape;795;p27"/>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6" name="Google Shape;796;p27"/>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97" name="Google Shape;797;p27"/>
          <p:cNvGrpSpPr/>
          <p:nvPr/>
        </p:nvGrpSpPr>
        <p:grpSpPr>
          <a:xfrm>
            <a:off x="709674" y="4603999"/>
            <a:ext cx="1012826" cy="82551"/>
            <a:chOff x="4065599" y="751099"/>
            <a:chExt cx="1012826" cy="82551"/>
          </a:xfrm>
        </p:grpSpPr>
        <p:sp>
          <p:nvSpPr>
            <p:cNvPr id="798" name="Google Shape;798;p27"/>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99" name="Google Shape;799;p27"/>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0" name="Google Shape;800;p27"/>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1" name="Google Shape;801;p27"/>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2" name="Google Shape;802;p27"/>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3" name="Google Shape;803;p27"/>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804" name="Google Shape;804;p27"/>
          <p:cNvGrpSpPr/>
          <p:nvPr/>
        </p:nvGrpSpPr>
        <p:grpSpPr>
          <a:xfrm>
            <a:off x="7926321" y="2420890"/>
            <a:ext cx="1434061" cy="607307"/>
            <a:chOff x="-377161" y="1480452"/>
            <a:chExt cx="1290088" cy="546336"/>
          </a:xfrm>
        </p:grpSpPr>
        <p:sp>
          <p:nvSpPr>
            <p:cNvPr id="805" name="Google Shape;805;p27"/>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6" name="Google Shape;806;p27"/>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7" name="Google Shape;807;p27"/>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08" name="Google Shape;808;p27"/>
          <p:cNvSpPr txBox="1"/>
          <p:nvPr>
            <p:ph type="title"/>
          </p:nvPr>
        </p:nvSpPr>
        <p:spPr>
          <a:xfrm>
            <a:off x="2810803" y="706250"/>
            <a:ext cx="35223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9" name="Google Shape;809;p27"/>
          <p:cNvSpPr txBox="1"/>
          <p:nvPr>
            <p:ph idx="1" type="subTitle"/>
          </p:nvPr>
        </p:nvSpPr>
        <p:spPr>
          <a:xfrm>
            <a:off x="2810774" y="1672500"/>
            <a:ext cx="35223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0" name="Google Shape;810;p27"/>
          <p:cNvSpPr txBox="1"/>
          <p:nvPr/>
        </p:nvSpPr>
        <p:spPr>
          <a:xfrm>
            <a:off x="2099100" y="3452375"/>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accent6"/>
                </a:solidFill>
                <a:latin typeface="Share"/>
                <a:ea typeface="Share"/>
                <a:cs typeface="Share"/>
                <a:sym typeface="Share"/>
              </a:rPr>
              <a:t>CREDITS:</a:t>
            </a:r>
            <a:r>
              <a:rPr lang="en" sz="1200">
                <a:solidFill>
                  <a:schemeClr val="accent6"/>
                </a:solidFill>
                <a:latin typeface="Share"/>
                <a:ea typeface="Share"/>
                <a:cs typeface="Share"/>
                <a:sym typeface="Share"/>
              </a:rPr>
              <a:t> This presentation template was created by </a:t>
            </a:r>
            <a:r>
              <a:rPr b="1" lang="en" sz="1200" u="sng">
                <a:solidFill>
                  <a:schemeClr val="accent6"/>
                </a:solidFill>
                <a:latin typeface="Share"/>
                <a:ea typeface="Share"/>
                <a:cs typeface="Share"/>
                <a:sym typeface="Share"/>
                <a:hlinkClick r:id="rId2">
                  <a:extLst>
                    <a:ext uri="{A12FA001-AC4F-418D-AE19-62706E023703}">
                      <ahyp:hlinkClr val="tx"/>
                    </a:ext>
                  </a:extLst>
                </a:hlinkClick>
              </a:rPr>
              <a:t>Slidesgo</a:t>
            </a:r>
            <a:r>
              <a:rPr lang="en" sz="1200">
                <a:solidFill>
                  <a:schemeClr val="accent6"/>
                </a:solidFill>
                <a:latin typeface="Share"/>
                <a:ea typeface="Share"/>
                <a:cs typeface="Share"/>
                <a:sym typeface="Share"/>
              </a:rPr>
              <a:t>, and includes icons by </a:t>
            </a:r>
            <a:r>
              <a:rPr b="1" lang="en" sz="1200" u="sng">
                <a:solidFill>
                  <a:schemeClr val="accent6"/>
                </a:solidFill>
                <a:latin typeface="Share"/>
                <a:ea typeface="Share"/>
                <a:cs typeface="Share"/>
                <a:sym typeface="Share"/>
                <a:hlinkClick r:id="rId3">
                  <a:extLst>
                    <a:ext uri="{A12FA001-AC4F-418D-AE19-62706E023703}">
                      <ahyp:hlinkClr val="tx"/>
                    </a:ext>
                  </a:extLst>
                </a:hlinkClick>
              </a:rPr>
              <a:t>Flaticon</a:t>
            </a:r>
            <a:r>
              <a:rPr lang="en" sz="1200">
                <a:solidFill>
                  <a:schemeClr val="accent6"/>
                </a:solidFill>
                <a:latin typeface="Share"/>
                <a:ea typeface="Share"/>
                <a:cs typeface="Share"/>
                <a:sym typeface="Share"/>
              </a:rPr>
              <a:t>, and infographics &amp; images by </a:t>
            </a:r>
            <a:r>
              <a:rPr b="1" lang="en" sz="1200" u="sng">
                <a:solidFill>
                  <a:schemeClr val="accent6"/>
                </a:solidFill>
                <a:latin typeface="Share"/>
                <a:ea typeface="Share"/>
                <a:cs typeface="Share"/>
                <a:sym typeface="Share"/>
                <a:hlinkClick r:id="rId4">
                  <a:extLst>
                    <a:ext uri="{A12FA001-AC4F-418D-AE19-62706E023703}">
                      <ahyp:hlinkClr val="tx"/>
                    </a:ext>
                  </a:extLst>
                </a:hlinkClick>
              </a:rPr>
              <a:t>Freepik</a:t>
            </a:r>
            <a:r>
              <a:rPr lang="en" sz="1200" u="sng">
                <a:solidFill>
                  <a:schemeClr val="accent6"/>
                </a:solidFill>
                <a:latin typeface="Share"/>
                <a:ea typeface="Share"/>
                <a:cs typeface="Share"/>
                <a:sym typeface="Share"/>
              </a:rPr>
              <a:t> </a:t>
            </a:r>
            <a:endParaRPr b="1" sz="1200" u="sng">
              <a:solidFill>
                <a:schemeClr val="accent6"/>
              </a:solidFill>
              <a:latin typeface="Share"/>
              <a:ea typeface="Share"/>
              <a:cs typeface="Share"/>
              <a:sym typeface="Shar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11" name="Shape 811"/>
        <p:cNvGrpSpPr/>
        <p:nvPr/>
      </p:nvGrpSpPr>
      <p:grpSpPr>
        <a:xfrm>
          <a:off x="0" y="0"/>
          <a:ext cx="0" cy="0"/>
          <a:chOff x="0" y="0"/>
          <a:chExt cx="0" cy="0"/>
        </a:xfrm>
      </p:grpSpPr>
      <p:grpSp>
        <p:nvGrpSpPr>
          <p:cNvPr id="812" name="Google Shape;812;p28"/>
          <p:cNvGrpSpPr/>
          <p:nvPr/>
        </p:nvGrpSpPr>
        <p:grpSpPr>
          <a:xfrm flipH="1">
            <a:off x="8231127" y="3587399"/>
            <a:ext cx="1565555" cy="569110"/>
            <a:chOff x="371227" y="1223833"/>
            <a:chExt cx="1565555" cy="569110"/>
          </a:xfrm>
        </p:grpSpPr>
        <p:sp>
          <p:nvSpPr>
            <p:cNvPr id="813" name="Google Shape;813;p28"/>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4" name="Google Shape;814;p28"/>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5" name="Google Shape;815;p28"/>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16" name="Google Shape;816;p28"/>
          <p:cNvGrpSpPr/>
          <p:nvPr/>
        </p:nvGrpSpPr>
        <p:grpSpPr>
          <a:xfrm flipH="1" rot="10800000">
            <a:off x="-607079" y="231542"/>
            <a:ext cx="2414411" cy="791930"/>
            <a:chOff x="-607079" y="493592"/>
            <a:chExt cx="2414411" cy="791930"/>
          </a:xfrm>
        </p:grpSpPr>
        <p:grpSp>
          <p:nvGrpSpPr>
            <p:cNvPr id="817" name="Google Shape;817;p28"/>
            <p:cNvGrpSpPr/>
            <p:nvPr/>
          </p:nvGrpSpPr>
          <p:grpSpPr>
            <a:xfrm>
              <a:off x="241777" y="493592"/>
              <a:ext cx="1565555" cy="569110"/>
              <a:chOff x="371227" y="1223833"/>
              <a:chExt cx="1565555" cy="569110"/>
            </a:xfrm>
          </p:grpSpPr>
          <p:sp>
            <p:nvSpPr>
              <p:cNvPr id="818" name="Google Shape;818;p28"/>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9" name="Google Shape;819;p28"/>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0" name="Google Shape;820;p28"/>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21" name="Google Shape;821;p28"/>
            <p:cNvGrpSpPr/>
            <p:nvPr/>
          </p:nvGrpSpPr>
          <p:grpSpPr>
            <a:xfrm>
              <a:off x="-607079" y="678215"/>
              <a:ext cx="1434061" cy="607307"/>
              <a:chOff x="-377161" y="1480452"/>
              <a:chExt cx="1290088" cy="546336"/>
            </a:xfrm>
          </p:grpSpPr>
          <p:sp>
            <p:nvSpPr>
              <p:cNvPr id="822" name="Google Shape;822;p28"/>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3" name="Google Shape;823;p28"/>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4" name="Google Shape;824;p28"/>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825" name="Google Shape;825;p28"/>
          <p:cNvGrpSpPr/>
          <p:nvPr/>
        </p:nvGrpSpPr>
        <p:grpSpPr>
          <a:xfrm>
            <a:off x="8260400" y="539500"/>
            <a:ext cx="1754375" cy="176025"/>
            <a:chOff x="8260400" y="539500"/>
            <a:chExt cx="1754375" cy="176025"/>
          </a:xfrm>
        </p:grpSpPr>
        <p:cxnSp>
          <p:nvCxnSpPr>
            <p:cNvPr id="826" name="Google Shape;826;p28"/>
            <p:cNvCxnSpPr/>
            <p:nvPr/>
          </p:nvCxnSpPr>
          <p:spPr>
            <a:xfrm>
              <a:off x="8260400" y="5395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827" name="Google Shape;827;p28"/>
            <p:cNvCxnSpPr/>
            <p:nvPr/>
          </p:nvCxnSpPr>
          <p:spPr>
            <a:xfrm>
              <a:off x="8430775" y="7155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828" name="Google Shape;828;p28"/>
          <p:cNvGrpSpPr/>
          <p:nvPr/>
        </p:nvGrpSpPr>
        <p:grpSpPr>
          <a:xfrm>
            <a:off x="-1041150" y="4427975"/>
            <a:ext cx="1754375" cy="176025"/>
            <a:chOff x="-1041150" y="4427975"/>
            <a:chExt cx="1754375" cy="176025"/>
          </a:xfrm>
        </p:grpSpPr>
        <p:cxnSp>
          <p:nvCxnSpPr>
            <p:cNvPr id="829" name="Google Shape;829;p28"/>
            <p:cNvCxnSpPr/>
            <p:nvPr/>
          </p:nvCxnSpPr>
          <p:spPr>
            <a:xfrm>
              <a:off x="-1041150" y="4427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830" name="Google Shape;830;p28"/>
            <p:cNvCxnSpPr/>
            <p:nvPr/>
          </p:nvCxnSpPr>
          <p:spPr>
            <a:xfrm>
              <a:off x="-870775" y="4604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831" name="Google Shape;831;p28"/>
          <p:cNvGrpSpPr/>
          <p:nvPr/>
        </p:nvGrpSpPr>
        <p:grpSpPr>
          <a:xfrm>
            <a:off x="4027574" y="277549"/>
            <a:ext cx="1089026" cy="231176"/>
            <a:chOff x="4027574" y="277549"/>
            <a:chExt cx="1089026" cy="231176"/>
          </a:xfrm>
        </p:grpSpPr>
        <p:grpSp>
          <p:nvGrpSpPr>
            <p:cNvPr id="832" name="Google Shape;832;p28"/>
            <p:cNvGrpSpPr/>
            <p:nvPr/>
          </p:nvGrpSpPr>
          <p:grpSpPr>
            <a:xfrm>
              <a:off x="4103774" y="426174"/>
              <a:ext cx="1012826" cy="82551"/>
              <a:chOff x="4065599" y="751099"/>
              <a:chExt cx="1012826" cy="82551"/>
            </a:xfrm>
          </p:grpSpPr>
          <p:sp>
            <p:nvSpPr>
              <p:cNvPr id="833" name="Google Shape;833;p28"/>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34" name="Google Shape;834;p28"/>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35" name="Google Shape;835;p28"/>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36" name="Google Shape;836;p28"/>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37" name="Google Shape;837;p28"/>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38" name="Google Shape;838;p28"/>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839" name="Google Shape;839;p28"/>
            <p:cNvGrpSpPr/>
            <p:nvPr/>
          </p:nvGrpSpPr>
          <p:grpSpPr>
            <a:xfrm>
              <a:off x="4027574" y="277549"/>
              <a:ext cx="1012826" cy="82551"/>
              <a:chOff x="4065599" y="751099"/>
              <a:chExt cx="1012826" cy="82551"/>
            </a:xfrm>
          </p:grpSpPr>
          <p:sp>
            <p:nvSpPr>
              <p:cNvPr id="840" name="Google Shape;840;p28"/>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1" name="Google Shape;841;p28"/>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2" name="Google Shape;842;p28"/>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3" name="Google Shape;843;p28"/>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4" name="Google Shape;844;p28"/>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5" name="Google Shape;845;p28"/>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grpSp>
        <p:nvGrpSpPr>
          <p:cNvPr id="846" name="Google Shape;846;p28"/>
          <p:cNvGrpSpPr/>
          <p:nvPr/>
        </p:nvGrpSpPr>
        <p:grpSpPr>
          <a:xfrm>
            <a:off x="7417949" y="4603999"/>
            <a:ext cx="1012826" cy="82551"/>
            <a:chOff x="4065599" y="751099"/>
            <a:chExt cx="1012826" cy="82551"/>
          </a:xfrm>
        </p:grpSpPr>
        <p:sp>
          <p:nvSpPr>
            <p:cNvPr id="847" name="Google Shape;847;p28"/>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8" name="Google Shape;848;p28"/>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9" name="Google Shape;849;p28"/>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50" name="Google Shape;850;p28"/>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51" name="Google Shape;851;p28"/>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52" name="Google Shape;852;p28"/>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853" name="Google Shape;853;p28"/>
          <p:cNvGrpSpPr/>
          <p:nvPr/>
        </p:nvGrpSpPr>
        <p:grpSpPr>
          <a:xfrm>
            <a:off x="4327200" y="4426152"/>
            <a:ext cx="413601" cy="355696"/>
            <a:chOff x="6836400" y="2393902"/>
            <a:chExt cx="413601" cy="355696"/>
          </a:xfrm>
        </p:grpSpPr>
        <p:sp>
          <p:nvSpPr>
            <p:cNvPr id="854" name="Google Shape;854;p28"/>
            <p:cNvSpPr/>
            <p:nvPr/>
          </p:nvSpPr>
          <p:spPr>
            <a:xfrm rot="5399991">
              <a:off x="6788837" y="2441467"/>
              <a:ext cx="355696" cy="260568"/>
            </a:xfrm>
            <a:custGeom>
              <a:rect b="b" l="l" r="r" t="t"/>
              <a:pathLst>
                <a:path extrusionOk="0" h="280" w="380">
                  <a:moveTo>
                    <a:pt x="379" y="189"/>
                  </a:moveTo>
                  <a:lnTo>
                    <a:pt x="379" y="279"/>
                  </a:lnTo>
                  <a:lnTo>
                    <a:pt x="190" y="89"/>
                  </a:lnTo>
                  <a:lnTo>
                    <a:pt x="0" y="279"/>
                  </a:lnTo>
                  <a:lnTo>
                    <a:pt x="0" y="189"/>
                  </a:lnTo>
                  <a:lnTo>
                    <a:pt x="145" y="45"/>
                  </a:lnTo>
                  <a:lnTo>
                    <a:pt x="145" y="44"/>
                  </a:lnTo>
                  <a:lnTo>
                    <a:pt x="190" y="0"/>
                  </a:lnTo>
                  <a:lnTo>
                    <a:pt x="235" y="44"/>
                  </a:lnTo>
                  <a:lnTo>
                    <a:pt x="234" y="45"/>
                  </a:lnTo>
                  <a:lnTo>
                    <a:pt x="379" y="189"/>
                  </a:lnTo>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55" name="Google Shape;855;p28"/>
            <p:cNvSpPr/>
            <p:nvPr/>
          </p:nvSpPr>
          <p:spPr>
            <a:xfrm rot="5399991">
              <a:off x="6941869" y="2441467"/>
              <a:ext cx="355696" cy="260568"/>
            </a:xfrm>
            <a:custGeom>
              <a:rect b="b" l="l" r="r" t="t"/>
              <a:pathLst>
                <a:path extrusionOk="0" h="279" w="380">
                  <a:moveTo>
                    <a:pt x="379" y="189"/>
                  </a:moveTo>
                  <a:lnTo>
                    <a:pt x="379" y="278"/>
                  </a:lnTo>
                  <a:lnTo>
                    <a:pt x="190" y="89"/>
                  </a:lnTo>
                  <a:lnTo>
                    <a:pt x="0" y="278"/>
                  </a:lnTo>
                  <a:lnTo>
                    <a:pt x="0" y="189"/>
                  </a:lnTo>
                  <a:lnTo>
                    <a:pt x="190" y="0"/>
                  </a:lnTo>
                  <a:lnTo>
                    <a:pt x="379" y="189"/>
                  </a:lnTo>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56" name="Shape 856"/>
        <p:cNvGrpSpPr/>
        <p:nvPr/>
      </p:nvGrpSpPr>
      <p:grpSpPr>
        <a:xfrm>
          <a:off x="0" y="0"/>
          <a:ext cx="0" cy="0"/>
          <a:chOff x="0" y="0"/>
          <a:chExt cx="0" cy="0"/>
        </a:xfrm>
      </p:grpSpPr>
      <p:grpSp>
        <p:nvGrpSpPr>
          <p:cNvPr id="857" name="Google Shape;857;p29"/>
          <p:cNvGrpSpPr/>
          <p:nvPr/>
        </p:nvGrpSpPr>
        <p:grpSpPr>
          <a:xfrm rot="10800000">
            <a:off x="-729421" y="2359826"/>
            <a:ext cx="1434061" cy="607307"/>
            <a:chOff x="-377161" y="1480452"/>
            <a:chExt cx="1290088" cy="546336"/>
          </a:xfrm>
        </p:grpSpPr>
        <p:sp>
          <p:nvSpPr>
            <p:cNvPr id="858" name="Google Shape;858;p29"/>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9" name="Google Shape;859;p29"/>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0" name="Google Shape;860;p29"/>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61" name="Google Shape;861;p29"/>
          <p:cNvGrpSpPr/>
          <p:nvPr/>
        </p:nvGrpSpPr>
        <p:grpSpPr>
          <a:xfrm flipH="1">
            <a:off x="704637" y="277549"/>
            <a:ext cx="1012826" cy="82551"/>
            <a:chOff x="4065599" y="751099"/>
            <a:chExt cx="1012826" cy="82551"/>
          </a:xfrm>
        </p:grpSpPr>
        <p:sp>
          <p:nvSpPr>
            <p:cNvPr id="862" name="Google Shape;862;p29"/>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63" name="Google Shape;863;p29"/>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64" name="Google Shape;864;p29"/>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65" name="Google Shape;865;p29"/>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66" name="Google Shape;866;p29"/>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67" name="Google Shape;867;p29"/>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868" name="Google Shape;868;p29"/>
          <p:cNvGrpSpPr/>
          <p:nvPr/>
        </p:nvGrpSpPr>
        <p:grpSpPr>
          <a:xfrm flipH="1">
            <a:off x="-879364" y="4595375"/>
            <a:ext cx="1754375" cy="176025"/>
            <a:chOff x="8260400" y="4595375"/>
            <a:chExt cx="1754375" cy="176025"/>
          </a:xfrm>
        </p:grpSpPr>
        <p:cxnSp>
          <p:nvCxnSpPr>
            <p:cNvPr id="869" name="Google Shape;869;p29"/>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870" name="Google Shape;870;p29"/>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871" name="Google Shape;871;p29"/>
          <p:cNvGrpSpPr/>
          <p:nvPr/>
        </p:nvGrpSpPr>
        <p:grpSpPr>
          <a:xfrm flipH="1">
            <a:off x="8422186" y="360100"/>
            <a:ext cx="1754375" cy="176025"/>
            <a:chOff x="-1041150" y="360100"/>
            <a:chExt cx="1754375" cy="176025"/>
          </a:xfrm>
        </p:grpSpPr>
        <p:cxnSp>
          <p:nvCxnSpPr>
            <p:cNvPr id="872" name="Google Shape;872;p29"/>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873" name="Google Shape;873;p29"/>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874" name="Google Shape;874;p29"/>
          <p:cNvGrpSpPr/>
          <p:nvPr/>
        </p:nvGrpSpPr>
        <p:grpSpPr>
          <a:xfrm flipH="1">
            <a:off x="7897757" y="4082310"/>
            <a:ext cx="1667405" cy="747160"/>
            <a:chOff x="5080152" y="4756299"/>
            <a:chExt cx="1667405" cy="747160"/>
          </a:xfrm>
        </p:grpSpPr>
        <p:grpSp>
          <p:nvGrpSpPr>
            <p:cNvPr id="875" name="Google Shape;875;p29"/>
            <p:cNvGrpSpPr/>
            <p:nvPr/>
          </p:nvGrpSpPr>
          <p:grpSpPr>
            <a:xfrm flipH="1">
              <a:off x="5182002" y="4756299"/>
              <a:ext cx="1565555" cy="569110"/>
              <a:chOff x="371227" y="1223833"/>
              <a:chExt cx="1565555" cy="569110"/>
            </a:xfrm>
          </p:grpSpPr>
          <p:sp>
            <p:nvSpPr>
              <p:cNvPr id="876" name="Google Shape;876;p29"/>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7" name="Google Shape;877;p29"/>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8" name="Google Shape;878;p29"/>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79" name="Google Shape;879;p29"/>
            <p:cNvGrpSpPr/>
            <p:nvPr/>
          </p:nvGrpSpPr>
          <p:grpSpPr>
            <a:xfrm flipH="1">
              <a:off x="5080152" y="4934349"/>
              <a:ext cx="1565555" cy="569110"/>
              <a:chOff x="371227" y="1223833"/>
              <a:chExt cx="1565555" cy="569110"/>
            </a:xfrm>
          </p:grpSpPr>
          <p:sp>
            <p:nvSpPr>
              <p:cNvPr id="880" name="Google Shape;880;p29"/>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1" name="Google Shape;881;p29"/>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2" name="Google Shape;882;p29"/>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9">
    <p:spTree>
      <p:nvGrpSpPr>
        <p:cNvPr id="883" name="Shape 883"/>
        <p:cNvGrpSpPr/>
        <p:nvPr/>
      </p:nvGrpSpPr>
      <p:grpSpPr>
        <a:xfrm>
          <a:off x="0" y="0"/>
          <a:ext cx="0" cy="0"/>
          <a:chOff x="0" y="0"/>
          <a:chExt cx="0" cy="0"/>
        </a:xfrm>
      </p:grpSpPr>
      <p:sp>
        <p:nvSpPr>
          <p:cNvPr id="884" name="Google Shape;884;p3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Arial"/>
              <a:buNone/>
              <a:defRPr>
                <a:solidFill>
                  <a:schemeClr val="lt1"/>
                </a:solidFill>
                <a:latin typeface="Arial"/>
                <a:ea typeface="Arial"/>
                <a:cs typeface="Arial"/>
                <a:sym typeface="Arial"/>
              </a:defRPr>
            </a:lvl1pPr>
            <a:lvl2pPr lvl="1" rtl="0">
              <a:spcBef>
                <a:spcPts val="0"/>
              </a:spcBef>
              <a:spcAft>
                <a:spcPts val="0"/>
              </a:spcAft>
              <a:buSzPts val="3000"/>
              <a:buFont typeface="Arial"/>
              <a:buNone/>
              <a:defRPr>
                <a:latin typeface="Arial"/>
                <a:ea typeface="Arial"/>
                <a:cs typeface="Arial"/>
                <a:sym typeface="Arial"/>
              </a:defRPr>
            </a:lvl2pPr>
            <a:lvl3pPr lvl="2" rtl="0">
              <a:spcBef>
                <a:spcPts val="0"/>
              </a:spcBef>
              <a:spcAft>
                <a:spcPts val="0"/>
              </a:spcAft>
              <a:buSzPts val="3000"/>
              <a:buFont typeface="Arial"/>
              <a:buNone/>
              <a:defRPr>
                <a:latin typeface="Arial"/>
                <a:ea typeface="Arial"/>
                <a:cs typeface="Arial"/>
                <a:sym typeface="Arial"/>
              </a:defRPr>
            </a:lvl3pPr>
            <a:lvl4pPr lvl="3" rtl="0">
              <a:spcBef>
                <a:spcPts val="0"/>
              </a:spcBef>
              <a:spcAft>
                <a:spcPts val="0"/>
              </a:spcAft>
              <a:buSzPts val="3000"/>
              <a:buFont typeface="Arial"/>
              <a:buNone/>
              <a:defRPr>
                <a:latin typeface="Arial"/>
                <a:ea typeface="Arial"/>
                <a:cs typeface="Arial"/>
                <a:sym typeface="Arial"/>
              </a:defRPr>
            </a:lvl4pPr>
            <a:lvl5pPr lvl="4" rtl="0">
              <a:spcBef>
                <a:spcPts val="0"/>
              </a:spcBef>
              <a:spcAft>
                <a:spcPts val="0"/>
              </a:spcAft>
              <a:buSzPts val="3000"/>
              <a:buFont typeface="Arial"/>
              <a:buNone/>
              <a:defRPr>
                <a:latin typeface="Arial"/>
                <a:ea typeface="Arial"/>
                <a:cs typeface="Arial"/>
                <a:sym typeface="Arial"/>
              </a:defRPr>
            </a:lvl5pPr>
            <a:lvl6pPr lvl="5" rtl="0">
              <a:spcBef>
                <a:spcPts val="0"/>
              </a:spcBef>
              <a:spcAft>
                <a:spcPts val="0"/>
              </a:spcAft>
              <a:buSzPts val="3000"/>
              <a:buFont typeface="Arial"/>
              <a:buNone/>
              <a:defRPr>
                <a:latin typeface="Arial"/>
                <a:ea typeface="Arial"/>
                <a:cs typeface="Arial"/>
                <a:sym typeface="Arial"/>
              </a:defRPr>
            </a:lvl6pPr>
            <a:lvl7pPr lvl="6" rtl="0">
              <a:spcBef>
                <a:spcPts val="0"/>
              </a:spcBef>
              <a:spcAft>
                <a:spcPts val="0"/>
              </a:spcAft>
              <a:buSzPts val="3000"/>
              <a:buFont typeface="Arial"/>
              <a:buNone/>
              <a:defRPr>
                <a:latin typeface="Arial"/>
                <a:ea typeface="Arial"/>
                <a:cs typeface="Arial"/>
                <a:sym typeface="Arial"/>
              </a:defRPr>
            </a:lvl7pPr>
            <a:lvl8pPr lvl="7" rtl="0">
              <a:spcBef>
                <a:spcPts val="0"/>
              </a:spcBef>
              <a:spcAft>
                <a:spcPts val="0"/>
              </a:spcAft>
              <a:buSzPts val="3000"/>
              <a:buFont typeface="Arial"/>
              <a:buNone/>
              <a:defRPr>
                <a:latin typeface="Arial"/>
                <a:ea typeface="Arial"/>
                <a:cs typeface="Arial"/>
                <a:sym typeface="Arial"/>
              </a:defRPr>
            </a:lvl8pPr>
            <a:lvl9pPr lvl="8" rtl="0">
              <a:spcBef>
                <a:spcPts val="0"/>
              </a:spcBef>
              <a:spcAft>
                <a:spcPts val="0"/>
              </a:spcAft>
              <a:buSzPts val="30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grpSp>
        <p:nvGrpSpPr>
          <p:cNvPr id="99" name="Google Shape;99;p4"/>
          <p:cNvGrpSpPr/>
          <p:nvPr/>
        </p:nvGrpSpPr>
        <p:grpSpPr>
          <a:xfrm flipH="1" rot="10800000">
            <a:off x="8430771" y="1120876"/>
            <a:ext cx="1434061" cy="607307"/>
            <a:chOff x="-377161" y="1480452"/>
            <a:chExt cx="1290088" cy="546336"/>
          </a:xfrm>
        </p:grpSpPr>
        <p:sp>
          <p:nvSpPr>
            <p:cNvPr id="100" name="Google Shape;100;p4"/>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 name="Google Shape;101;p4"/>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 name="Google Shape;102;p4"/>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3" name="Google Shape;103;p4"/>
          <p:cNvGrpSpPr/>
          <p:nvPr/>
        </p:nvGrpSpPr>
        <p:grpSpPr>
          <a:xfrm>
            <a:off x="7417949" y="277549"/>
            <a:ext cx="1012826" cy="82551"/>
            <a:chOff x="4065599" y="751099"/>
            <a:chExt cx="1012826" cy="82551"/>
          </a:xfrm>
        </p:grpSpPr>
        <p:sp>
          <p:nvSpPr>
            <p:cNvPr id="104" name="Google Shape;104;p4"/>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5" name="Google Shape;105;p4"/>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6" name="Google Shape;106;p4"/>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7" name="Google Shape;107;p4"/>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8" name="Google Shape;108;p4"/>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9" name="Google Shape;109;p4"/>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110" name="Google Shape;110;p4"/>
          <p:cNvGrpSpPr/>
          <p:nvPr/>
        </p:nvGrpSpPr>
        <p:grpSpPr>
          <a:xfrm>
            <a:off x="8260400" y="4595375"/>
            <a:ext cx="1754375" cy="176025"/>
            <a:chOff x="8260400" y="4595375"/>
            <a:chExt cx="1754375" cy="176025"/>
          </a:xfrm>
        </p:grpSpPr>
        <p:cxnSp>
          <p:nvCxnSpPr>
            <p:cNvPr id="111" name="Google Shape;111;p4"/>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112" name="Google Shape;112;p4"/>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113" name="Google Shape;113;p4"/>
          <p:cNvGrpSpPr/>
          <p:nvPr/>
        </p:nvGrpSpPr>
        <p:grpSpPr>
          <a:xfrm>
            <a:off x="-1041150" y="360100"/>
            <a:ext cx="1754375" cy="176025"/>
            <a:chOff x="-1041150" y="360100"/>
            <a:chExt cx="1754375" cy="176025"/>
          </a:xfrm>
        </p:grpSpPr>
        <p:cxnSp>
          <p:nvCxnSpPr>
            <p:cNvPr id="114" name="Google Shape;114;p4"/>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115" name="Google Shape;115;p4"/>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116" name="Google Shape;116;p4"/>
          <p:cNvGrpSpPr/>
          <p:nvPr/>
        </p:nvGrpSpPr>
        <p:grpSpPr>
          <a:xfrm>
            <a:off x="-907321" y="4082310"/>
            <a:ext cx="1667405" cy="747160"/>
            <a:chOff x="5080152" y="4756299"/>
            <a:chExt cx="1667405" cy="747160"/>
          </a:xfrm>
        </p:grpSpPr>
        <p:grpSp>
          <p:nvGrpSpPr>
            <p:cNvPr id="117" name="Google Shape;117;p4"/>
            <p:cNvGrpSpPr/>
            <p:nvPr/>
          </p:nvGrpSpPr>
          <p:grpSpPr>
            <a:xfrm flipH="1">
              <a:off x="5182002" y="4756299"/>
              <a:ext cx="1565555" cy="569110"/>
              <a:chOff x="371227" y="1223833"/>
              <a:chExt cx="1565555" cy="569110"/>
            </a:xfrm>
          </p:grpSpPr>
          <p:sp>
            <p:nvSpPr>
              <p:cNvPr id="118" name="Google Shape;118;p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 name="Google Shape;119;p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 name="Google Shape;120;p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1" name="Google Shape;121;p4"/>
            <p:cNvGrpSpPr/>
            <p:nvPr/>
          </p:nvGrpSpPr>
          <p:grpSpPr>
            <a:xfrm flipH="1">
              <a:off x="5080152" y="4934349"/>
              <a:ext cx="1565555" cy="569110"/>
              <a:chOff x="371227" y="1223833"/>
              <a:chExt cx="1565555" cy="569110"/>
            </a:xfrm>
          </p:grpSpPr>
          <p:sp>
            <p:nvSpPr>
              <p:cNvPr id="122" name="Google Shape;122;p4"/>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 name="Google Shape;123;p4"/>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 name="Google Shape;124;p4"/>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25" name="Google Shape;125;p4"/>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6" name="Google Shape;126;p4"/>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grpSp>
        <p:nvGrpSpPr>
          <p:cNvPr id="128" name="Google Shape;128;p5"/>
          <p:cNvGrpSpPr/>
          <p:nvPr/>
        </p:nvGrpSpPr>
        <p:grpSpPr>
          <a:xfrm flipH="1" rot="10800000">
            <a:off x="7530539" y="493592"/>
            <a:ext cx="2414411" cy="791930"/>
            <a:chOff x="-607079" y="493592"/>
            <a:chExt cx="2414411" cy="791930"/>
          </a:xfrm>
        </p:grpSpPr>
        <p:grpSp>
          <p:nvGrpSpPr>
            <p:cNvPr id="129" name="Google Shape;129;p5"/>
            <p:cNvGrpSpPr/>
            <p:nvPr/>
          </p:nvGrpSpPr>
          <p:grpSpPr>
            <a:xfrm>
              <a:off x="241777" y="493592"/>
              <a:ext cx="1565555" cy="569110"/>
              <a:chOff x="371227" y="1223833"/>
              <a:chExt cx="1565555" cy="569110"/>
            </a:xfrm>
          </p:grpSpPr>
          <p:sp>
            <p:nvSpPr>
              <p:cNvPr id="130" name="Google Shape;130;p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 name="Google Shape;131;p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 name="Google Shape;132;p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3" name="Google Shape;133;p5"/>
            <p:cNvGrpSpPr/>
            <p:nvPr/>
          </p:nvGrpSpPr>
          <p:grpSpPr>
            <a:xfrm>
              <a:off x="-607079" y="678215"/>
              <a:ext cx="1434061" cy="607307"/>
              <a:chOff x="-377161" y="1480452"/>
              <a:chExt cx="1290088" cy="546336"/>
            </a:xfrm>
          </p:grpSpPr>
          <p:sp>
            <p:nvSpPr>
              <p:cNvPr id="134" name="Google Shape;134;p5"/>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 name="Google Shape;135;p5"/>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 name="Google Shape;136;p5"/>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37" name="Google Shape;137;p5"/>
          <p:cNvGrpSpPr/>
          <p:nvPr/>
        </p:nvGrpSpPr>
        <p:grpSpPr>
          <a:xfrm>
            <a:off x="8231125" y="4199825"/>
            <a:ext cx="1754375" cy="176025"/>
            <a:chOff x="8260400" y="539500"/>
            <a:chExt cx="1754375" cy="176025"/>
          </a:xfrm>
        </p:grpSpPr>
        <p:cxnSp>
          <p:nvCxnSpPr>
            <p:cNvPr id="138" name="Google Shape;138;p5"/>
            <p:cNvCxnSpPr/>
            <p:nvPr/>
          </p:nvCxnSpPr>
          <p:spPr>
            <a:xfrm>
              <a:off x="8260400" y="5395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139" name="Google Shape;139;p5"/>
            <p:cNvCxnSpPr/>
            <p:nvPr/>
          </p:nvCxnSpPr>
          <p:spPr>
            <a:xfrm>
              <a:off x="8430775" y="7155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140" name="Google Shape;140;p5"/>
          <p:cNvGrpSpPr/>
          <p:nvPr/>
        </p:nvGrpSpPr>
        <p:grpSpPr>
          <a:xfrm flipH="1" rot="10800000">
            <a:off x="-754485" y="3894382"/>
            <a:ext cx="1667405" cy="747160"/>
            <a:chOff x="5080152" y="4756299"/>
            <a:chExt cx="1667405" cy="747160"/>
          </a:xfrm>
        </p:grpSpPr>
        <p:grpSp>
          <p:nvGrpSpPr>
            <p:cNvPr id="141" name="Google Shape;141;p5"/>
            <p:cNvGrpSpPr/>
            <p:nvPr/>
          </p:nvGrpSpPr>
          <p:grpSpPr>
            <a:xfrm flipH="1">
              <a:off x="5182002" y="4756299"/>
              <a:ext cx="1565555" cy="569110"/>
              <a:chOff x="371227" y="1223833"/>
              <a:chExt cx="1565555" cy="569110"/>
            </a:xfrm>
          </p:grpSpPr>
          <p:sp>
            <p:nvSpPr>
              <p:cNvPr id="142" name="Google Shape;142;p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 name="Google Shape;143;p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 name="Google Shape;144;p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5" name="Google Shape;145;p5"/>
            <p:cNvGrpSpPr/>
            <p:nvPr/>
          </p:nvGrpSpPr>
          <p:grpSpPr>
            <a:xfrm flipH="1">
              <a:off x="5080152" y="4934349"/>
              <a:ext cx="1565555" cy="569110"/>
              <a:chOff x="371227" y="1223833"/>
              <a:chExt cx="1565555" cy="569110"/>
            </a:xfrm>
          </p:grpSpPr>
          <p:sp>
            <p:nvSpPr>
              <p:cNvPr id="146" name="Google Shape;146;p5"/>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 name="Google Shape;147;p5"/>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5"/>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9" name="Google Shape;149;p5"/>
          <p:cNvGrpSpPr/>
          <p:nvPr/>
        </p:nvGrpSpPr>
        <p:grpSpPr>
          <a:xfrm>
            <a:off x="-841450" y="539500"/>
            <a:ext cx="1754375" cy="176025"/>
            <a:chOff x="-1041150" y="4427975"/>
            <a:chExt cx="1754375" cy="176025"/>
          </a:xfrm>
        </p:grpSpPr>
        <p:cxnSp>
          <p:nvCxnSpPr>
            <p:cNvPr id="150" name="Google Shape;150;p5"/>
            <p:cNvCxnSpPr/>
            <p:nvPr/>
          </p:nvCxnSpPr>
          <p:spPr>
            <a:xfrm>
              <a:off x="-1041150" y="4427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151" name="Google Shape;151;p5"/>
            <p:cNvCxnSpPr/>
            <p:nvPr/>
          </p:nvCxnSpPr>
          <p:spPr>
            <a:xfrm>
              <a:off x="-870775" y="4604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152" name="Google Shape;152;p5"/>
          <p:cNvGrpSpPr/>
          <p:nvPr/>
        </p:nvGrpSpPr>
        <p:grpSpPr>
          <a:xfrm>
            <a:off x="4065586" y="4641549"/>
            <a:ext cx="1012826" cy="82551"/>
            <a:chOff x="4065599" y="751099"/>
            <a:chExt cx="1012826" cy="82551"/>
          </a:xfrm>
        </p:grpSpPr>
        <p:sp>
          <p:nvSpPr>
            <p:cNvPr id="153" name="Google Shape;153;p5"/>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 name="Google Shape;154;p5"/>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 name="Google Shape;155;p5"/>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 name="Google Shape;156;p5"/>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 name="Google Shape;157;p5"/>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 name="Google Shape;158;p5"/>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sp>
        <p:nvSpPr>
          <p:cNvPr id="159" name="Google Shape;159;p5"/>
          <p:cNvSpPr txBox="1"/>
          <p:nvPr>
            <p:ph idx="1" type="subTitle"/>
          </p:nvPr>
        </p:nvSpPr>
        <p:spPr>
          <a:xfrm>
            <a:off x="1944900" y="3417217"/>
            <a:ext cx="52542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5"/>
          <p:cNvSpPr txBox="1"/>
          <p:nvPr>
            <p:ph idx="2" type="subTitle"/>
          </p:nvPr>
        </p:nvSpPr>
        <p:spPr>
          <a:xfrm>
            <a:off x="1944900" y="2057992"/>
            <a:ext cx="52542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5"/>
          <p:cNvSpPr txBox="1"/>
          <p:nvPr>
            <p:ph idx="3" type="subTitle"/>
          </p:nvPr>
        </p:nvSpPr>
        <p:spPr>
          <a:xfrm>
            <a:off x="1944900" y="1622992"/>
            <a:ext cx="5254200" cy="511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2" name="Google Shape;162;p5"/>
          <p:cNvSpPr txBox="1"/>
          <p:nvPr>
            <p:ph idx="4" type="subTitle"/>
          </p:nvPr>
        </p:nvSpPr>
        <p:spPr>
          <a:xfrm>
            <a:off x="1944902" y="2982217"/>
            <a:ext cx="5254200" cy="511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atin typeface="Share Tech"/>
                <a:ea typeface="Share Tech"/>
                <a:cs typeface="Share Tech"/>
                <a:sym typeface="Share Tech"/>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3" name="Google Shape;163;p5"/>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 name="Shape 164"/>
        <p:cNvGrpSpPr/>
        <p:nvPr/>
      </p:nvGrpSpPr>
      <p:grpSpPr>
        <a:xfrm>
          <a:off x="0" y="0"/>
          <a:ext cx="0" cy="0"/>
          <a:chOff x="0" y="0"/>
          <a:chExt cx="0" cy="0"/>
        </a:xfrm>
      </p:grpSpPr>
      <p:grpSp>
        <p:nvGrpSpPr>
          <p:cNvPr id="165" name="Google Shape;165;p6"/>
          <p:cNvGrpSpPr/>
          <p:nvPr/>
        </p:nvGrpSpPr>
        <p:grpSpPr>
          <a:xfrm flipH="1" rot="10800000">
            <a:off x="8430771" y="1120876"/>
            <a:ext cx="1434061" cy="607307"/>
            <a:chOff x="-377161" y="1480452"/>
            <a:chExt cx="1290088" cy="546336"/>
          </a:xfrm>
        </p:grpSpPr>
        <p:sp>
          <p:nvSpPr>
            <p:cNvPr id="166" name="Google Shape;166;p6"/>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6"/>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 name="Google Shape;168;p6"/>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9" name="Google Shape;169;p6"/>
          <p:cNvGrpSpPr/>
          <p:nvPr/>
        </p:nvGrpSpPr>
        <p:grpSpPr>
          <a:xfrm>
            <a:off x="7417949" y="277549"/>
            <a:ext cx="1012826" cy="82551"/>
            <a:chOff x="4065599" y="751099"/>
            <a:chExt cx="1012826" cy="82551"/>
          </a:xfrm>
        </p:grpSpPr>
        <p:sp>
          <p:nvSpPr>
            <p:cNvPr id="170" name="Google Shape;170;p6"/>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1" name="Google Shape;171;p6"/>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2" name="Google Shape;172;p6"/>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3" name="Google Shape;173;p6"/>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4" name="Google Shape;174;p6"/>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5" name="Google Shape;175;p6"/>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176" name="Google Shape;176;p6"/>
          <p:cNvGrpSpPr/>
          <p:nvPr/>
        </p:nvGrpSpPr>
        <p:grpSpPr>
          <a:xfrm>
            <a:off x="8260400" y="4595375"/>
            <a:ext cx="1754375" cy="176025"/>
            <a:chOff x="8260400" y="4595375"/>
            <a:chExt cx="1754375" cy="176025"/>
          </a:xfrm>
        </p:grpSpPr>
        <p:cxnSp>
          <p:nvCxnSpPr>
            <p:cNvPr id="177" name="Google Shape;177;p6"/>
            <p:cNvCxnSpPr/>
            <p:nvPr/>
          </p:nvCxnSpPr>
          <p:spPr>
            <a:xfrm>
              <a:off x="8260400" y="45953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178" name="Google Shape;178;p6"/>
            <p:cNvCxnSpPr/>
            <p:nvPr/>
          </p:nvCxnSpPr>
          <p:spPr>
            <a:xfrm>
              <a:off x="8430775" y="47714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179" name="Google Shape;179;p6"/>
          <p:cNvGrpSpPr/>
          <p:nvPr/>
        </p:nvGrpSpPr>
        <p:grpSpPr>
          <a:xfrm>
            <a:off x="-1041150" y="360100"/>
            <a:ext cx="1754375" cy="176025"/>
            <a:chOff x="-1041150" y="360100"/>
            <a:chExt cx="1754375" cy="176025"/>
          </a:xfrm>
        </p:grpSpPr>
        <p:cxnSp>
          <p:nvCxnSpPr>
            <p:cNvPr id="180" name="Google Shape;180;p6"/>
            <p:cNvCxnSpPr/>
            <p:nvPr/>
          </p:nvCxnSpPr>
          <p:spPr>
            <a:xfrm>
              <a:off x="-1041150" y="360100"/>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181" name="Google Shape;181;p6"/>
            <p:cNvCxnSpPr/>
            <p:nvPr/>
          </p:nvCxnSpPr>
          <p:spPr>
            <a:xfrm>
              <a:off x="-870775" y="536125"/>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182" name="Google Shape;182;p6"/>
          <p:cNvGrpSpPr/>
          <p:nvPr/>
        </p:nvGrpSpPr>
        <p:grpSpPr>
          <a:xfrm>
            <a:off x="-907321" y="4082310"/>
            <a:ext cx="1667405" cy="747160"/>
            <a:chOff x="5080152" y="4756299"/>
            <a:chExt cx="1667405" cy="747160"/>
          </a:xfrm>
        </p:grpSpPr>
        <p:grpSp>
          <p:nvGrpSpPr>
            <p:cNvPr id="183" name="Google Shape;183;p6"/>
            <p:cNvGrpSpPr/>
            <p:nvPr/>
          </p:nvGrpSpPr>
          <p:grpSpPr>
            <a:xfrm flipH="1">
              <a:off x="5182002" y="4756299"/>
              <a:ext cx="1565555" cy="569110"/>
              <a:chOff x="371227" y="1223833"/>
              <a:chExt cx="1565555" cy="569110"/>
            </a:xfrm>
          </p:grpSpPr>
          <p:sp>
            <p:nvSpPr>
              <p:cNvPr id="184" name="Google Shape;184;p6"/>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 name="Google Shape;185;p6"/>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 name="Google Shape;186;p6"/>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7" name="Google Shape;187;p6"/>
            <p:cNvGrpSpPr/>
            <p:nvPr/>
          </p:nvGrpSpPr>
          <p:grpSpPr>
            <a:xfrm flipH="1">
              <a:off x="5080152" y="4934349"/>
              <a:ext cx="1565555" cy="569110"/>
              <a:chOff x="371227" y="1223833"/>
              <a:chExt cx="1565555" cy="569110"/>
            </a:xfrm>
          </p:grpSpPr>
          <p:sp>
            <p:nvSpPr>
              <p:cNvPr id="188" name="Google Shape;188;p6"/>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 name="Google Shape;189;p6"/>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 name="Google Shape;190;p6"/>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91" name="Google Shape;191;p6"/>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2" name="Shape 192"/>
        <p:cNvGrpSpPr/>
        <p:nvPr/>
      </p:nvGrpSpPr>
      <p:grpSpPr>
        <a:xfrm>
          <a:off x="0" y="0"/>
          <a:ext cx="0" cy="0"/>
          <a:chOff x="0" y="0"/>
          <a:chExt cx="0" cy="0"/>
        </a:xfrm>
      </p:grpSpPr>
      <p:grpSp>
        <p:nvGrpSpPr>
          <p:cNvPr id="193" name="Google Shape;193;p7"/>
          <p:cNvGrpSpPr/>
          <p:nvPr/>
        </p:nvGrpSpPr>
        <p:grpSpPr>
          <a:xfrm>
            <a:off x="3695471" y="-292085"/>
            <a:ext cx="1434061" cy="607307"/>
            <a:chOff x="-377161" y="1480452"/>
            <a:chExt cx="1290088" cy="546336"/>
          </a:xfrm>
        </p:grpSpPr>
        <p:sp>
          <p:nvSpPr>
            <p:cNvPr id="194" name="Google Shape;194;p7"/>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5" name="Google Shape;195;p7"/>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 name="Google Shape;196;p7"/>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7" name="Google Shape;197;p7"/>
          <p:cNvGrpSpPr/>
          <p:nvPr/>
        </p:nvGrpSpPr>
        <p:grpSpPr>
          <a:xfrm flipH="1" rot="10800000">
            <a:off x="-644529" y="3843560"/>
            <a:ext cx="2414411" cy="791930"/>
            <a:chOff x="-607079" y="493592"/>
            <a:chExt cx="2414411" cy="791930"/>
          </a:xfrm>
        </p:grpSpPr>
        <p:grpSp>
          <p:nvGrpSpPr>
            <p:cNvPr id="198" name="Google Shape;198;p7"/>
            <p:cNvGrpSpPr/>
            <p:nvPr/>
          </p:nvGrpSpPr>
          <p:grpSpPr>
            <a:xfrm>
              <a:off x="241777" y="493592"/>
              <a:ext cx="1565555" cy="569110"/>
              <a:chOff x="371227" y="1223833"/>
              <a:chExt cx="1565555" cy="569110"/>
            </a:xfrm>
          </p:grpSpPr>
          <p:sp>
            <p:nvSpPr>
              <p:cNvPr id="199" name="Google Shape;199;p7"/>
              <p:cNvSpPr/>
              <p:nvPr/>
            </p:nvSpPr>
            <p:spPr>
              <a:xfrm>
                <a:off x="409075" y="1258564"/>
                <a:ext cx="1484928" cy="499120"/>
              </a:xfrm>
              <a:custGeom>
                <a:rect b="b" l="l" r="r" t="t"/>
                <a:pathLst>
                  <a:path extrusionOk="0" h="928" w="2761">
                    <a:moveTo>
                      <a:pt x="17" y="928"/>
                    </a:moveTo>
                    <a:lnTo>
                      <a:pt x="0" y="911"/>
                    </a:lnTo>
                    <a:lnTo>
                      <a:pt x="912" y="0"/>
                    </a:lnTo>
                    <a:lnTo>
                      <a:pt x="2761" y="0"/>
                    </a:lnTo>
                    <a:lnTo>
                      <a:pt x="2761" y="24"/>
                    </a:lnTo>
                    <a:lnTo>
                      <a:pt x="922" y="24"/>
                    </a:lnTo>
                    <a:lnTo>
                      <a:pt x="17" y="92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 name="Google Shape;200;p7"/>
              <p:cNvSpPr/>
              <p:nvPr/>
            </p:nvSpPr>
            <p:spPr>
              <a:xfrm>
                <a:off x="371227" y="1709840"/>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 name="Google Shape;201;p7"/>
              <p:cNvSpPr/>
              <p:nvPr/>
            </p:nvSpPr>
            <p:spPr>
              <a:xfrm>
                <a:off x="1853718" y="1223833"/>
                <a:ext cx="83064" cy="83102"/>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2" name="Google Shape;202;p7"/>
            <p:cNvGrpSpPr/>
            <p:nvPr/>
          </p:nvGrpSpPr>
          <p:grpSpPr>
            <a:xfrm>
              <a:off x="-607079" y="678215"/>
              <a:ext cx="1434061" cy="607307"/>
              <a:chOff x="-377161" y="1480452"/>
              <a:chExt cx="1290088" cy="546336"/>
            </a:xfrm>
          </p:grpSpPr>
          <p:sp>
            <p:nvSpPr>
              <p:cNvPr id="203" name="Google Shape;203;p7"/>
              <p:cNvSpPr/>
              <p:nvPr/>
            </p:nvSpPr>
            <p:spPr>
              <a:xfrm>
                <a:off x="-340026" y="1514033"/>
                <a:ext cx="1219396" cy="480996"/>
              </a:xfrm>
              <a:custGeom>
                <a:rect b="b" l="l" r="r" t="t"/>
                <a:pathLst>
                  <a:path extrusionOk="0" h="1073" w="2720">
                    <a:moveTo>
                      <a:pt x="1664" y="1073"/>
                    </a:moveTo>
                    <a:lnTo>
                      <a:pt x="0" y="1073"/>
                    </a:lnTo>
                    <a:lnTo>
                      <a:pt x="0" y="1049"/>
                    </a:lnTo>
                    <a:lnTo>
                      <a:pt x="1654" y="1049"/>
                    </a:lnTo>
                    <a:lnTo>
                      <a:pt x="2703" y="0"/>
                    </a:lnTo>
                    <a:lnTo>
                      <a:pt x="2720" y="17"/>
                    </a:lnTo>
                    <a:lnTo>
                      <a:pt x="1664" y="107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7"/>
              <p:cNvSpPr/>
              <p:nvPr/>
            </p:nvSpPr>
            <p:spPr>
              <a:xfrm>
                <a:off x="-377161" y="1952062"/>
                <a:ext cx="74725" cy="74725"/>
              </a:xfrm>
              <a:custGeom>
                <a:rect b="b" l="l" r="r" t="t"/>
                <a:pathLst>
                  <a:path extrusionOk="0" h="121" w="121">
                    <a:moveTo>
                      <a:pt x="121" y="61"/>
                    </a:moveTo>
                    <a:cubicBezTo>
                      <a:pt x="121" y="27"/>
                      <a:pt x="94" y="0"/>
                      <a:pt x="60" y="0"/>
                    </a:cubicBezTo>
                    <a:cubicBezTo>
                      <a:pt x="27" y="0"/>
                      <a:pt x="0" y="27"/>
                      <a:pt x="0" y="61"/>
                    </a:cubicBezTo>
                    <a:cubicBezTo>
                      <a:pt x="0" y="94"/>
                      <a:pt x="27" y="121"/>
                      <a:pt x="60" y="121"/>
                    </a:cubicBezTo>
                    <a:cubicBezTo>
                      <a:pt x="94" y="121"/>
                      <a:pt x="121" y="94"/>
                      <a:pt x="121" y="6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 name="Google Shape;205;p7"/>
              <p:cNvSpPr/>
              <p:nvPr/>
            </p:nvSpPr>
            <p:spPr>
              <a:xfrm>
                <a:off x="838201" y="1480452"/>
                <a:ext cx="74725" cy="74760"/>
              </a:xfrm>
              <a:custGeom>
                <a:rect b="b" l="l" r="r" t="t"/>
                <a:pathLst>
                  <a:path extrusionOk="0" h="121" w="121">
                    <a:moveTo>
                      <a:pt x="121" y="60"/>
                    </a:moveTo>
                    <a:cubicBezTo>
                      <a:pt x="121" y="27"/>
                      <a:pt x="94" y="0"/>
                      <a:pt x="60" y="0"/>
                    </a:cubicBezTo>
                    <a:cubicBezTo>
                      <a:pt x="27" y="0"/>
                      <a:pt x="0" y="27"/>
                      <a:pt x="0" y="60"/>
                    </a:cubicBezTo>
                    <a:cubicBezTo>
                      <a:pt x="0" y="94"/>
                      <a:pt x="27" y="121"/>
                      <a:pt x="60" y="121"/>
                    </a:cubicBezTo>
                    <a:cubicBezTo>
                      <a:pt x="94" y="121"/>
                      <a:pt x="121" y="94"/>
                      <a:pt x="121" y="6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06" name="Google Shape;206;p7"/>
          <p:cNvGrpSpPr/>
          <p:nvPr/>
        </p:nvGrpSpPr>
        <p:grpSpPr>
          <a:xfrm>
            <a:off x="8720000" y="4515975"/>
            <a:ext cx="1754375" cy="176025"/>
            <a:chOff x="8720000" y="4515975"/>
            <a:chExt cx="1754375" cy="176025"/>
          </a:xfrm>
        </p:grpSpPr>
        <p:cxnSp>
          <p:nvCxnSpPr>
            <p:cNvPr id="207" name="Google Shape;207;p7"/>
            <p:cNvCxnSpPr/>
            <p:nvPr/>
          </p:nvCxnSpPr>
          <p:spPr>
            <a:xfrm>
              <a:off x="8720000" y="451597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208" name="Google Shape;208;p7"/>
            <p:cNvCxnSpPr/>
            <p:nvPr/>
          </p:nvCxnSpPr>
          <p:spPr>
            <a:xfrm>
              <a:off x="8890375" y="4692000"/>
              <a:ext cx="1584000" cy="0"/>
            </a:xfrm>
            <a:prstGeom prst="straightConnector1">
              <a:avLst/>
            </a:prstGeom>
            <a:noFill/>
            <a:ln cap="rnd" cmpd="sng" w="76200">
              <a:solidFill>
                <a:schemeClr val="dk2"/>
              </a:solidFill>
              <a:prstDash val="solid"/>
              <a:round/>
              <a:headEnd len="med" w="med" type="none"/>
              <a:tailEnd len="med" w="med" type="none"/>
            </a:ln>
          </p:spPr>
        </p:cxnSp>
      </p:grpSp>
      <p:grpSp>
        <p:nvGrpSpPr>
          <p:cNvPr id="209" name="Google Shape;209;p7"/>
          <p:cNvGrpSpPr/>
          <p:nvPr/>
        </p:nvGrpSpPr>
        <p:grpSpPr>
          <a:xfrm>
            <a:off x="7417949" y="277549"/>
            <a:ext cx="1012826" cy="82551"/>
            <a:chOff x="4065599" y="751099"/>
            <a:chExt cx="1012826" cy="82551"/>
          </a:xfrm>
        </p:grpSpPr>
        <p:sp>
          <p:nvSpPr>
            <p:cNvPr id="210" name="Google Shape;210;p7"/>
            <p:cNvSpPr/>
            <p:nvPr/>
          </p:nvSpPr>
          <p:spPr>
            <a:xfrm rot="-5399976">
              <a:off x="4979206"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1" name="Google Shape;211;p7"/>
            <p:cNvSpPr/>
            <p:nvPr/>
          </p:nvSpPr>
          <p:spPr>
            <a:xfrm rot="-5399976">
              <a:off x="4799818"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2" name="Google Shape;212;p7"/>
            <p:cNvSpPr/>
            <p:nvPr/>
          </p:nvSpPr>
          <p:spPr>
            <a:xfrm rot="-5399976">
              <a:off x="4620431"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3" name="Google Shape;213;p7"/>
            <p:cNvSpPr/>
            <p:nvPr/>
          </p:nvSpPr>
          <p:spPr>
            <a:xfrm rot="-5399976">
              <a:off x="4441043"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4" name="Google Shape;214;p7"/>
            <p:cNvSpPr/>
            <p:nvPr/>
          </p:nvSpPr>
          <p:spPr>
            <a:xfrm rot="-5399976">
              <a:off x="4261656" y="734431"/>
              <a:ext cx="82549" cy="115888"/>
            </a:xfrm>
            <a:custGeom>
              <a:rect b="b" l="l" r="r" t="t"/>
              <a:pathLst>
                <a:path extrusionOk="0" h="323" w="230">
                  <a:moveTo>
                    <a:pt x="0" y="0"/>
                  </a:moveTo>
                  <a:lnTo>
                    <a:pt x="229" y="0"/>
                  </a:lnTo>
                  <a:lnTo>
                    <a:pt x="229" y="322"/>
                  </a:lnTo>
                  <a:lnTo>
                    <a:pt x="0" y="322"/>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5" name="Google Shape;215;p7"/>
            <p:cNvSpPr/>
            <p:nvPr/>
          </p:nvSpPr>
          <p:spPr>
            <a:xfrm rot="-5399976">
              <a:off x="4082268" y="734432"/>
              <a:ext cx="82549" cy="115887"/>
            </a:xfrm>
            <a:custGeom>
              <a:rect b="b" l="l" r="r" t="t"/>
              <a:pathLst>
                <a:path extrusionOk="0" h="322" w="230">
                  <a:moveTo>
                    <a:pt x="0" y="0"/>
                  </a:moveTo>
                  <a:lnTo>
                    <a:pt x="229" y="0"/>
                  </a:lnTo>
                  <a:lnTo>
                    <a:pt x="229" y="321"/>
                  </a:lnTo>
                  <a:lnTo>
                    <a:pt x="0" y="321"/>
                  </a:lnTo>
                  <a:lnTo>
                    <a:pt x="0" y="0"/>
                  </a:lnTo>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grpSp>
        <p:nvGrpSpPr>
          <p:cNvPr id="216" name="Google Shape;216;p7"/>
          <p:cNvGrpSpPr/>
          <p:nvPr/>
        </p:nvGrpSpPr>
        <p:grpSpPr>
          <a:xfrm>
            <a:off x="-1041150" y="360100"/>
            <a:ext cx="1754375" cy="176025"/>
            <a:chOff x="-1041150" y="360100"/>
            <a:chExt cx="1754375" cy="176025"/>
          </a:xfrm>
        </p:grpSpPr>
        <p:cxnSp>
          <p:nvCxnSpPr>
            <p:cNvPr id="217" name="Google Shape;217;p7"/>
            <p:cNvCxnSpPr/>
            <p:nvPr/>
          </p:nvCxnSpPr>
          <p:spPr>
            <a:xfrm>
              <a:off x="-1041150" y="536125"/>
              <a:ext cx="1584000" cy="0"/>
            </a:xfrm>
            <a:prstGeom prst="straightConnector1">
              <a:avLst/>
            </a:prstGeom>
            <a:noFill/>
            <a:ln cap="rnd" cmpd="sng" w="76200">
              <a:solidFill>
                <a:schemeClr val="dk2"/>
              </a:solidFill>
              <a:prstDash val="solid"/>
              <a:round/>
              <a:headEnd len="med" w="med" type="none"/>
              <a:tailEnd len="med" w="med" type="none"/>
            </a:ln>
          </p:spPr>
        </p:cxnSp>
        <p:cxnSp>
          <p:nvCxnSpPr>
            <p:cNvPr id="218" name="Google Shape;218;p7"/>
            <p:cNvCxnSpPr/>
            <p:nvPr/>
          </p:nvCxnSpPr>
          <p:spPr>
            <a:xfrm>
              <a:off x="-870775" y="360100"/>
              <a:ext cx="1584000" cy="0"/>
            </a:xfrm>
            <a:prstGeom prst="straightConnector1">
              <a:avLst/>
            </a:prstGeom>
            <a:noFill/>
            <a:ln cap="rnd" cmpd="sng" w="76200">
              <a:solidFill>
                <a:schemeClr val="dk2"/>
              </a:solidFill>
              <a:prstDash val="solid"/>
              <a:round/>
              <a:headEnd len="med" w="med" type="none"/>
              <a:tailEnd len="med" w="med" type="none"/>
            </a:ln>
          </p:spPr>
        </p:cxnSp>
      </p:grpSp>
      <p:sp>
        <p:nvSpPr>
          <p:cNvPr id="219" name="Google Shape;219;p7"/>
          <p:cNvSpPr txBox="1"/>
          <p:nvPr>
            <p:ph type="title"/>
          </p:nvPr>
        </p:nvSpPr>
        <p:spPr>
          <a:xfrm>
            <a:off x="912925" y="1006625"/>
            <a:ext cx="3944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0" name="Google Shape;220;p7"/>
          <p:cNvSpPr txBox="1"/>
          <p:nvPr>
            <p:ph idx="1" type="subTitle"/>
          </p:nvPr>
        </p:nvSpPr>
        <p:spPr>
          <a:xfrm>
            <a:off x="912925" y="1721875"/>
            <a:ext cx="3944700" cy="209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21" name="Google Shape;221;p7"/>
          <p:cNvSpPr/>
          <p:nvPr>
            <p:ph idx="2" type="pic"/>
          </p:nvPr>
        </p:nvSpPr>
        <p:spPr>
          <a:xfrm>
            <a:off x="5346400" y="539500"/>
            <a:ext cx="3084300" cy="4064400"/>
          </a:xfrm>
          <a:prstGeom prst="rect">
            <a:avLst/>
          </a:prstGeom>
          <a:noFill/>
          <a:ln cap="flat" cmpd="sng" w="19050">
            <a:solidFill>
              <a:schemeClr val="lt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2" name="Shape 222"/>
        <p:cNvGrpSpPr/>
        <p:nvPr/>
      </p:nvGrpSpPr>
      <p:grpSpPr>
        <a:xfrm>
          <a:off x="0" y="0"/>
          <a:ext cx="0" cy="0"/>
          <a:chOff x="0" y="0"/>
          <a:chExt cx="0" cy="0"/>
        </a:xfrm>
      </p:grpSpPr>
      <p:sp>
        <p:nvSpPr>
          <p:cNvPr id="223" name="Google Shape;22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4" name="Shape 224"/>
        <p:cNvGrpSpPr/>
        <p:nvPr/>
      </p:nvGrpSpPr>
      <p:grpSpPr>
        <a:xfrm>
          <a:off x="0" y="0"/>
          <a:ext cx="0" cy="0"/>
          <a:chOff x="0" y="0"/>
          <a:chExt cx="0" cy="0"/>
        </a:xfrm>
      </p:grpSpPr>
      <p:sp>
        <p:nvSpPr>
          <p:cNvPr id="225" name="Google Shape;2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6" name="Google Shape;2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7" name="Shape 227"/>
        <p:cNvGrpSpPr/>
        <p:nvPr/>
      </p:nvGrpSpPr>
      <p:grpSpPr>
        <a:xfrm>
          <a:off x="0" y="0"/>
          <a:ext cx="0" cy="0"/>
          <a:chOff x="0" y="0"/>
          <a:chExt cx="0" cy="0"/>
        </a:xfrm>
      </p:grpSpPr>
      <p:sp>
        <p:nvSpPr>
          <p:cNvPr id="228" name="Google Shape;228;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192C70"/>
            </a:gs>
            <a:gs pos="100000">
              <a:srgbClr val="02030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1pPr>
            <a:lvl2pPr lvl="1"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2pPr>
            <a:lvl3pPr lvl="2"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3pPr>
            <a:lvl4pPr lvl="3"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4pPr>
            <a:lvl5pPr lvl="4"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5pPr>
            <a:lvl6pPr lvl="5"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6pPr>
            <a:lvl7pPr lvl="6"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7pPr>
            <a:lvl8pPr lvl="7"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8pPr>
            <a:lvl9pPr lvl="8" rtl="0">
              <a:spcBef>
                <a:spcPts val="0"/>
              </a:spcBef>
              <a:spcAft>
                <a:spcPts val="0"/>
              </a:spcAft>
              <a:buClr>
                <a:schemeClr val="accent6"/>
              </a:buClr>
              <a:buSzPts val="3000"/>
              <a:buFont typeface="Share Tech"/>
              <a:buNone/>
              <a:defRPr b="1" sz="3000">
                <a:solidFill>
                  <a:schemeClr val="accent6"/>
                </a:solidFill>
                <a:latin typeface="Share Tech"/>
                <a:ea typeface="Share Tech"/>
                <a:cs typeface="Share Tech"/>
                <a:sym typeface="Share Tech"/>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1pPr>
            <a:lvl2pPr indent="-304800" lvl="1" marL="9144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2pPr>
            <a:lvl3pPr indent="-304800" lvl="2" marL="13716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3pPr>
            <a:lvl4pPr indent="-304800" lvl="3" marL="1828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4pPr>
            <a:lvl5pPr indent="-304800" lvl="4" marL="22860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5pPr>
            <a:lvl6pPr indent="-304800" lvl="5" marL="27432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6pPr>
            <a:lvl7pPr indent="-304800" lvl="6" marL="32004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7pPr>
            <a:lvl8pPr indent="-304800" lvl="7" marL="36576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8pPr>
            <a:lvl9pPr indent="-304800" lvl="8" marL="4114800">
              <a:lnSpc>
                <a:spcPct val="100000"/>
              </a:lnSpc>
              <a:spcBef>
                <a:spcPts val="0"/>
              </a:spcBef>
              <a:spcAft>
                <a:spcPts val="0"/>
              </a:spcAft>
              <a:buClr>
                <a:schemeClr val="accent6"/>
              </a:buClr>
              <a:buSzPts val="1200"/>
              <a:buFont typeface="Share"/>
              <a:buChar char="■"/>
              <a:defRPr sz="1200">
                <a:solidFill>
                  <a:schemeClr val="accent6"/>
                </a:solidFill>
                <a:latin typeface="Share"/>
                <a:ea typeface="Share"/>
                <a:cs typeface="Share"/>
                <a:sym typeface="Shar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1"/>
          <p:cNvSpPr txBox="1"/>
          <p:nvPr>
            <p:ph type="ctrTitle"/>
          </p:nvPr>
        </p:nvSpPr>
        <p:spPr>
          <a:xfrm>
            <a:off x="2107725" y="1210675"/>
            <a:ext cx="4875900" cy="187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 Grounds’ Game</a:t>
            </a:r>
            <a:endParaRPr/>
          </a:p>
        </p:txBody>
      </p:sp>
      <p:sp>
        <p:nvSpPr>
          <p:cNvPr id="890" name="Google Shape;890;p31"/>
          <p:cNvSpPr txBox="1"/>
          <p:nvPr>
            <p:ph idx="1" type="subTitle"/>
          </p:nvPr>
        </p:nvSpPr>
        <p:spPr>
          <a:xfrm>
            <a:off x="2107725" y="3389000"/>
            <a:ext cx="48759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Braeden Kurfman, </a:t>
            </a:r>
            <a:r>
              <a:rPr lang="en"/>
              <a:t>Joseph Wenger, Christian Gnat</a:t>
            </a:r>
            <a:endParaRPr/>
          </a:p>
        </p:txBody>
      </p:sp>
      <p:sp>
        <p:nvSpPr>
          <p:cNvPr id="891" name="Google Shape;891;p31"/>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0"/>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Gravity Warper</a:t>
            </a:r>
            <a:endParaRPr/>
          </a:p>
        </p:txBody>
      </p:sp>
      <p:pic>
        <p:nvPicPr>
          <p:cNvPr id="959" name="Google Shape;959;p40"/>
          <p:cNvPicPr preferRelativeResize="0"/>
          <p:nvPr/>
        </p:nvPicPr>
        <p:blipFill>
          <a:blip r:embed="rId3">
            <a:alphaModFix/>
          </a:blip>
          <a:stretch>
            <a:fillRect/>
          </a:stretch>
        </p:blipFill>
        <p:spPr>
          <a:xfrm>
            <a:off x="1013450" y="1112200"/>
            <a:ext cx="7117150" cy="3820976"/>
          </a:xfrm>
          <a:prstGeom prst="rect">
            <a:avLst/>
          </a:prstGeom>
          <a:noFill/>
          <a:ln>
            <a:noFill/>
          </a:ln>
        </p:spPr>
      </p:pic>
      <p:sp>
        <p:nvSpPr>
          <p:cNvPr id="960" name="Google Shape;960;p40"/>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41"/>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Gravity Warper</a:t>
            </a:r>
            <a:endParaRPr/>
          </a:p>
        </p:txBody>
      </p:sp>
      <p:pic>
        <p:nvPicPr>
          <p:cNvPr id="966" name="Google Shape;966;p41"/>
          <p:cNvPicPr preferRelativeResize="0"/>
          <p:nvPr/>
        </p:nvPicPr>
        <p:blipFill>
          <a:blip r:embed="rId3">
            <a:alphaModFix/>
          </a:blip>
          <a:stretch>
            <a:fillRect/>
          </a:stretch>
        </p:blipFill>
        <p:spPr>
          <a:xfrm>
            <a:off x="975225" y="1112200"/>
            <a:ext cx="7169550" cy="3661650"/>
          </a:xfrm>
          <a:prstGeom prst="rect">
            <a:avLst/>
          </a:prstGeom>
          <a:noFill/>
          <a:ln>
            <a:noFill/>
          </a:ln>
        </p:spPr>
      </p:pic>
      <p:sp>
        <p:nvSpPr>
          <p:cNvPr id="967" name="Google Shape;967;p41"/>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42"/>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Gravity Warper</a:t>
            </a:r>
            <a:endParaRPr/>
          </a:p>
        </p:txBody>
      </p:sp>
      <p:pic>
        <p:nvPicPr>
          <p:cNvPr id="973" name="Google Shape;973;p42"/>
          <p:cNvPicPr preferRelativeResize="0"/>
          <p:nvPr/>
        </p:nvPicPr>
        <p:blipFill>
          <a:blip r:embed="rId3">
            <a:alphaModFix/>
          </a:blip>
          <a:stretch>
            <a:fillRect/>
          </a:stretch>
        </p:blipFill>
        <p:spPr>
          <a:xfrm>
            <a:off x="1081950" y="1159300"/>
            <a:ext cx="6980124" cy="3653875"/>
          </a:xfrm>
          <a:prstGeom prst="rect">
            <a:avLst/>
          </a:prstGeom>
          <a:noFill/>
          <a:ln>
            <a:noFill/>
          </a:ln>
        </p:spPr>
      </p:pic>
      <p:sp>
        <p:nvSpPr>
          <p:cNvPr id="974" name="Google Shape;974;p42"/>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3"/>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Gravity Warper</a:t>
            </a:r>
            <a:endParaRPr/>
          </a:p>
        </p:txBody>
      </p:sp>
      <p:sp>
        <p:nvSpPr>
          <p:cNvPr id="980" name="Google Shape;980;p43"/>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Player’s POV rotates </a:t>
            </a:r>
            <a:r>
              <a:rPr lang="en"/>
              <a:t>with</a:t>
            </a:r>
            <a:r>
              <a:rPr lang="en"/>
              <a:t> gravity change</a:t>
            </a:r>
            <a:endParaRPr/>
          </a:p>
          <a:p>
            <a:pPr indent="-304800" lvl="0" marL="457200" rtl="0" algn="l">
              <a:spcBef>
                <a:spcPts val="0"/>
              </a:spcBef>
              <a:spcAft>
                <a:spcPts val="0"/>
              </a:spcAft>
              <a:buSzPts val="1200"/>
              <a:buChar char="●"/>
            </a:pPr>
            <a:r>
              <a:rPr lang="en"/>
              <a:t>Unless the player reaches another gravity warper, they will not be able to get back to their previous position.</a:t>
            </a:r>
            <a:endParaRPr/>
          </a:p>
          <a:p>
            <a:pPr indent="-304800" lvl="0" marL="457200" rtl="0" algn="l">
              <a:spcBef>
                <a:spcPts val="0"/>
              </a:spcBef>
              <a:spcAft>
                <a:spcPts val="0"/>
              </a:spcAft>
              <a:buSzPts val="1200"/>
              <a:buChar char="●"/>
            </a:pPr>
            <a:r>
              <a:rPr lang="en"/>
              <a:t>This device is a small platform that has a blue light </a:t>
            </a:r>
            <a:r>
              <a:rPr lang="en"/>
              <a:t>emanating</a:t>
            </a:r>
            <a:r>
              <a:rPr lang="en"/>
              <a:t> from it. It is about the shoulder width of a person and has the user levitate upwards and then alters their direction of gravity by 180 degrees.</a:t>
            </a:r>
            <a:endParaRPr/>
          </a:p>
        </p:txBody>
      </p:sp>
      <p:sp>
        <p:nvSpPr>
          <p:cNvPr id="981" name="Google Shape;981;p43"/>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44"/>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Grappling Hook</a:t>
            </a:r>
            <a:endParaRPr/>
          </a:p>
        </p:txBody>
      </p:sp>
      <p:pic>
        <p:nvPicPr>
          <p:cNvPr id="987" name="Google Shape;987;p44"/>
          <p:cNvPicPr preferRelativeResize="0"/>
          <p:nvPr/>
        </p:nvPicPr>
        <p:blipFill>
          <a:blip r:embed="rId3">
            <a:alphaModFix/>
          </a:blip>
          <a:stretch>
            <a:fillRect/>
          </a:stretch>
        </p:blipFill>
        <p:spPr>
          <a:xfrm>
            <a:off x="1484375" y="1313400"/>
            <a:ext cx="6175301" cy="3702399"/>
          </a:xfrm>
          <a:prstGeom prst="rect">
            <a:avLst/>
          </a:prstGeom>
          <a:noFill/>
          <a:ln>
            <a:noFill/>
          </a:ln>
        </p:spPr>
      </p:pic>
      <p:sp>
        <p:nvSpPr>
          <p:cNvPr id="988" name="Google Shape;988;p44"/>
          <p:cNvSpPr/>
          <p:nvPr/>
        </p:nvSpPr>
        <p:spPr>
          <a:xfrm>
            <a:off x="8904025" y="101000"/>
            <a:ext cx="163200" cy="147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45"/>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Grappling Hook</a:t>
            </a:r>
            <a:endParaRPr/>
          </a:p>
        </p:txBody>
      </p:sp>
      <p:pic>
        <p:nvPicPr>
          <p:cNvPr id="994" name="Google Shape;994;p45"/>
          <p:cNvPicPr preferRelativeResize="0"/>
          <p:nvPr/>
        </p:nvPicPr>
        <p:blipFill>
          <a:blip r:embed="rId3">
            <a:alphaModFix/>
          </a:blip>
          <a:stretch>
            <a:fillRect/>
          </a:stretch>
        </p:blipFill>
        <p:spPr>
          <a:xfrm>
            <a:off x="1369538" y="1332400"/>
            <a:ext cx="6404923" cy="3726501"/>
          </a:xfrm>
          <a:prstGeom prst="rect">
            <a:avLst/>
          </a:prstGeom>
          <a:noFill/>
          <a:ln>
            <a:noFill/>
          </a:ln>
        </p:spPr>
      </p:pic>
      <p:sp>
        <p:nvSpPr>
          <p:cNvPr id="995" name="Google Shape;995;p45"/>
          <p:cNvSpPr/>
          <p:nvPr/>
        </p:nvSpPr>
        <p:spPr>
          <a:xfrm>
            <a:off x="8904025" y="101000"/>
            <a:ext cx="163200" cy="147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46"/>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Grappling Hook</a:t>
            </a:r>
            <a:endParaRPr/>
          </a:p>
        </p:txBody>
      </p:sp>
      <p:pic>
        <p:nvPicPr>
          <p:cNvPr id="1001" name="Google Shape;1001;p46"/>
          <p:cNvPicPr preferRelativeResize="0"/>
          <p:nvPr/>
        </p:nvPicPr>
        <p:blipFill>
          <a:blip r:embed="rId3">
            <a:alphaModFix/>
          </a:blip>
          <a:stretch>
            <a:fillRect/>
          </a:stretch>
        </p:blipFill>
        <p:spPr>
          <a:xfrm>
            <a:off x="1388250" y="1203300"/>
            <a:ext cx="6367500" cy="3772076"/>
          </a:xfrm>
          <a:prstGeom prst="rect">
            <a:avLst/>
          </a:prstGeom>
          <a:noFill/>
          <a:ln>
            <a:noFill/>
          </a:ln>
        </p:spPr>
      </p:pic>
      <p:sp>
        <p:nvSpPr>
          <p:cNvPr id="1002" name="Google Shape;1002;p46"/>
          <p:cNvSpPr/>
          <p:nvPr/>
        </p:nvSpPr>
        <p:spPr>
          <a:xfrm>
            <a:off x="8904025" y="101000"/>
            <a:ext cx="163200" cy="147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47"/>
          <p:cNvPicPr preferRelativeResize="0"/>
          <p:nvPr/>
        </p:nvPicPr>
        <p:blipFill rotWithShape="1">
          <a:blip r:embed="rId3">
            <a:alphaModFix/>
          </a:blip>
          <a:srcRect b="0" l="2609" r="724" t="3334"/>
          <a:stretch/>
        </p:blipFill>
        <p:spPr>
          <a:xfrm>
            <a:off x="180900" y="126825"/>
            <a:ext cx="8737651" cy="4914925"/>
          </a:xfrm>
          <a:prstGeom prst="rect">
            <a:avLst/>
          </a:prstGeom>
          <a:noFill/>
          <a:ln>
            <a:noFill/>
          </a:ln>
        </p:spPr>
      </p:pic>
      <p:sp>
        <p:nvSpPr>
          <p:cNvPr id="1008" name="Google Shape;1008;p47"/>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48"/>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014" name="Google Shape;1014;p48"/>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3D platformer with a focus on completing the level as fast as possible using different means of transportation. </a:t>
            </a:r>
            <a:endParaRPr/>
          </a:p>
          <a:p>
            <a:pPr indent="-304800" lvl="0" marL="457200" rtl="0" algn="l">
              <a:spcBef>
                <a:spcPts val="0"/>
              </a:spcBef>
              <a:spcAft>
                <a:spcPts val="0"/>
              </a:spcAft>
              <a:buSzPts val="1200"/>
              <a:buChar char="●"/>
            </a:pPr>
            <a:r>
              <a:rPr lang="en"/>
              <a:t>Setting is inside a VR testing environment.</a:t>
            </a:r>
            <a:endParaRPr/>
          </a:p>
          <a:p>
            <a:pPr indent="-304800" lvl="0" marL="457200" rtl="0" algn="l">
              <a:spcBef>
                <a:spcPts val="0"/>
              </a:spcBef>
              <a:spcAft>
                <a:spcPts val="0"/>
              </a:spcAft>
              <a:buSzPts val="1200"/>
              <a:buChar char="●"/>
            </a:pPr>
            <a:r>
              <a:rPr lang="en"/>
              <a:t>This project should give good insight to the functions of </a:t>
            </a:r>
            <a:r>
              <a:rPr lang="en"/>
              <a:t>developing</a:t>
            </a:r>
            <a:r>
              <a:rPr lang="en"/>
              <a:t> software and game design.</a:t>
            </a:r>
            <a:endParaRPr/>
          </a:p>
        </p:txBody>
      </p:sp>
      <p:sp>
        <p:nvSpPr>
          <p:cNvPr id="1015" name="Google Shape;1015;p48"/>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2"/>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 </a:t>
            </a:r>
            <a:r>
              <a:rPr lang="en"/>
              <a:t>Benefits</a:t>
            </a:r>
            <a:endParaRPr/>
          </a:p>
        </p:txBody>
      </p:sp>
      <p:sp>
        <p:nvSpPr>
          <p:cNvPr id="897" name="Google Shape;897;p32"/>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is valuable because it will not only give us student developers a chance to refine our skills, but it will also give the people an interesting experience.</a:t>
            </a:r>
            <a:endParaRPr/>
          </a:p>
          <a:p>
            <a:pPr indent="0" lvl="0" marL="0" rtl="0" algn="l">
              <a:spcBef>
                <a:spcPts val="0"/>
              </a:spcBef>
              <a:spcAft>
                <a:spcPts val="0"/>
              </a:spcAft>
              <a:buNone/>
            </a:pPr>
            <a:r>
              <a:rPr lang="en"/>
              <a:t>The origin of this game is inspired by the 3d platform genre, such as Super Mario 64, Portal 1 &amp; 2, and M</a:t>
            </a:r>
            <a:r>
              <a:rPr lang="en"/>
              <a:t>irror's Edge. The laboratory atmosphere is inspired by the aesthetic of the Portal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98" name="Google Shape;898;p32"/>
          <p:cNvPicPr preferRelativeResize="0"/>
          <p:nvPr/>
        </p:nvPicPr>
        <p:blipFill>
          <a:blip r:embed="rId3">
            <a:alphaModFix/>
          </a:blip>
          <a:stretch>
            <a:fillRect/>
          </a:stretch>
        </p:blipFill>
        <p:spPr>
          <a:xfrm>
            <a:off x="4945425" y="2461625"/>
            <a:ext cx="3285699" cy="1848200"/>
          </a:xfrm>
          <a:prstGeom prst="rect">
            <a:avLst/>
          </a:prstGeom>
          <a:noFill/>
          <a:ln>
            <a:noFill/>
          </a:ln>
        </p:spPr>
      </p:pic>
      <p:sp>
        <p:nvSpPr>
          <p:cNvPr id="899" name="Google Shape;899;p32"/>
          <p:cNvSpPr txBox="1"/>
          <p:nvPr/>
        </p:nvSpPr>
        <p:spPr>
          <a:xfrm>
            <a:off x="4945425" y="4309825"/>
            <a:ext cx="28863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accent6"/>
                </a:solidFill>
                <a:latin typeface="Share"/>
                <a:ea typeface="Share"/>
                <a:cs typeface="Share"/>
                <a:sym typeface="Share"/>
              </a:rPr>
              <a:t>Portal </a:t>
            </a:r>
            <a:endParaRPr i="1" sz="1200">
              <a:solidFill>
                <a:schemeClr val="accent6"/>
              </a:solidFill>
              <a:latin typeface="Share"/>
              <a:ea typeface="Share"/>
              <a:cs typeface="Share"/>
              <a:sym typeface="Share"/>
            </a:endParaRPr>
          </a:p>
        </p:txBody>
      </p:sp>
      <p:sp>
        <p:nvSpPr>
          <p:cNvPr id="900" name="Google Shape;900;p32"/>
          <p:cNvSpPr/>
          <p:nvPr/>
        </p:nvSpPr>
        <p:spPr>
          <a:xfrm>
            <a:off x="8904025" y="101000"/>
            <a:ext cx="163200" cy="147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33"/>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906" name="Google Shape;906;p33"/>
          <p:cNvSpPr txBox="1"/>
          <p:nvPr>
            <p:ph idx="1" type="body"/>
          </p:nvPr>
        </p:nvSpPr>
        <p:spPr>
          <a:xfrm>
            <a:off x="311700" y="1152475"/>
            <a:ext cx="3026100" cy="251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Mechanic Types</a:t>
            </a:r>
            <a:endParaRPr/>
          </a:p>
          <a:p>
            <a:pPr indent="-304800" lvl="1" marL="914400" rtl="0" algn="l">
              <a:spcBef>
                <a:spcPts val="0"/>
              </a:spcBef>
              <a:spcAft>
                <a:spcPts val="0"/>
              </a:spcAft>
              <a:buSzPts val="1200"/>
              <a:buChar char="○"/>
            </a:pPr>
            <a:r>
              <a:rPr lang="en"/>
              <a:t>First Person Perspective</a:t>
            </a:r>
            <a:endParaRPr/>
          </a:p>
          <a:p>
            <a:pPr indent="-304800" lvl="1" marL="914400" rtl="0" algn="l">
              <a:spcBef>
                <a:spcPts val="0"/>
              </a:spcBef>
              <a:spcAft>
                <a:spcPts val="0"/>
              </a:spcAft>
              <a:buSzPts val="1200"/>
              <a:buChar char="○"/>
            </a:pPr>
            <a:r>
              <a:rPr lang="en"/>
              <a:t>falling platforms</a:t>
            </a:r>
            <a:endParaRPr/>
          </a:p>
          <a:p>
            <a:pPr indent="-304800" lvl="1" marL="914400" rtl="0" algn="l">
              <a:spcBef>
                <a:spcPts val="0"/>
              </a:spcBef>
              <a:spcAft>
                <a:spcPts val="0"/>
              </a:spcAft>
              <a:buSzPts val="1200"/>
              <a:buChar char="○"/>
            </a:pPr>
            <a:r>
              <a:rPr lang="en"/>
              <a:t>gravity manipulation</a:t>
            </a:r>
            <a:endParaRPr/>
          </a:p>
          <a:p>
            <a:pPr indent="-304800" lvl="1" marL="914400" rtl="0" algn="l">
              <a:spcBef>
                <a:spcPts val="0"/>
              </a:spcBef>
              <a:spcAft>
                <a:spcPts val="0"/>
              </a:spcAft>
              <a:buSzPts val="1200"/>
              <a:buChar char="○"/>
            </a:pPr>
            <a:r>
              <a:rPr lang="en"/>
              <a:t>Grappling Hook</a:t>
            </a:r>
            <a:endParaRPr/>
          </a:p>
          <a:p>
            <a:pPr indent="-304800" lvl="1" marL="914400" rtl="0" algn="l">
              <a:spcBef>
                <a:spcPts val="0"/>
              </a:spcBef>
              <a:spcAft>
                <a:spcPts val="0"/>
              </a:spcAft>
              <a:buSzPts val="1200"/>
              <a:buChar char="○"/>
            </a:pPr>
            <a:r>
              <a:rPr lang="en"/>
              <a:t>Items (mario style)</a:t>
            </a:r>
            <a:endParaRPr/>
          </a:p>
          <a:p>
            <a:pPr indent="-304800" lvl="1" marL="914400" rtl="0" algn="l">
              <a:spcBef>
                <a:spcPts val="0"/>
              </a:spcBef>
              <a:spcAft>
                <a:spcPts val="0"/>
              </a:spcAft>
              <a:buSzPts val="1200"/>
              <a:buChar char="○"/>
            </a:pPr>
            <a:r>
              <a:rPr lang="en"/>
              <a:t>Time Ranking</a:t>
            </a:r>
            <a:endParaRPr/>
          </a:p>
          <a:p>
            <a:pPr indent="-304800" lvl="1" marL="914400" rtl="0" algn="l">
              <a:spcBef>
                <a:spcPts val="0"/>
              </a:spcBef>
              <a:spcAft>
                <a:spcPts val="0"/>
              </a:spcAft>
              <a:buSzPts val="1200"/>
              <a:buChar char="○"/>
            </a:pPr>
            <a:r>
              <a:rPr lang="en"/>
              <a:t>Branching Paths</a:t>
            </a:r>
            <a:endParaRPr/>
          </a:p>
        </p:txBody>
      </p:sp>
      <p:sp>
        <p:nvSpPr>
          <p:cNvPr id="907" name="Google Shape;907;p33"/>
          <p:cNvSpPr txBox="1"/>
          <p:nvPr>
            <p:ph idx="1" type="body"/>
          </p:nvPr>
        </p:nvSpPr>
        <p:spPr>
          <a:xfrm>
            <a:off x="3337800" y="1152475"/>
            <a:ext cx="3026100" cy="251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UI</a:t>
            </a:r>
            <a:endParaRPr/>
          </a:p>
          <a:p>
            <a:pPr indent="-304800" lvl="1" marL="914400" rtl="0" algn="l">
              <a:spcBef>
                <a:spcPts val="0"/>
              </a:spcBef>
              <a:spcAft>
                <a:spcPts val="0"/>
              </a:spcAft>
              <a:buSzPts val="1200"/>
              <a:buChar char="○"/>
            </a:pPr>
            <a:r>
              <a:rPr lang="en"/>
              <a:t>Level Timer</a:t>
            </a:r>
            <a:endParaRPr/>
          </a:p>
          <a:p>
            <a:pPr indent="-304800" lvl="1" marL="914400" rtl="0" algn="l">
              <a:spcBef>
                <a:spcPts val="0"/>
              </a:spcBef>
              <a:spcAft>
                <a:spcPts val="0"/>
              </a:spcAft>
              <a:buSzPts val="1200"/>
              <a:buChar char="○"/>
            </a:pPr>
            <a:r>
              <a:rPr lang="en"/>
              <a:t>Interactable Buttons</a:t>
            </a:r>
            <a:endParaRPr/>
          </a:p>
          <a:p>
            <a:pPr indent="-304800" lvl="1" marL="914400" rtl="0" algn="l">
              <a:spcBef>
                <a:spcPts val="0"/>
              </a:spcBef>
              <a:spcAft>
                <a:spcPts val="0"/>
              </a:spcAft>
              <a:buSzPts val="1200"/>
              <a:buChar char="○"/>
            </a:pPr>
            <a:r>
              <a:rPr lang="en"/>
              <a:t>Pause (Freeze/Suspend)</a:t>
            </a:r>
            <a:endParaRPr/>
          </a:p>
          <a:p>
            <a:pPr indent="-304800" lvl="1" marL="914400" rtl="0" algn="l">
              <a:spcBef>
                <a:spcPts val="0"/>
              </a:spcBef>
              <a:spcAft>
                <a:spcPts val="0"/>
              </a:spcAft>
              <a:buSzPts val="1200"/>
              <a:buChar char="○"/>
            </a:pPr>
            <a:r>
              <a:rPr lang="en"/>
              <a:t>Leaderboard</a:t>
            </a:r>
            <a:endParaRPr/>
          </a:p>
        </p:txBody>
      </p:sp>
      <p:sp>
        <p:nvSpPr>
          <p:cNvPr id="908" name="Google Shape;908;p33"/>
          <p:cNvSpPr/>
          <p:nvPr/>
        </p:nvSpPr>
        <p:spPr>
          <a:xfrm>
            <a:off x="142325" y="127600"/>
            <a:ext cx="142200" cy="14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4"/>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Controls</a:t>
            </a:r>
            <a:endParaRPr/>
          </a:p>
        </p:txBody>
      </p:sp>
      <p:pic>
        <p:nvPicPr>
          <p:cNvPr id="914" name="Google Shape;914;p34"/>
          <p:cNvPicPr preferRelativeResize="0"/>
          <p:nvPr/>
        </p:nvPicPr>
        <p:blipFill>
          <a:blip r:embed="rId3">
            <a:alphaModFix/>
          </a:blip>
          <a:stretch>
            <a:fillRect/>
          </a:stretch>
        </p:blipFill>
        <p:spPr>
          <a:xfrm>
            <a:off x="1694225" y="393225"/>
            <a:ext cx="5755551" cy="2563925"/>
          </a:xfrm>
          <a:prstGeom prst="rect">
            <a:avLst/>
          </a:prstGeom>
          <a:noFill/>
          <a:ln>
            <a:noFill/>
          </a:ln>
        </p:spPr>
      </p:pic>
      <p:graphicFrame>
        <p:nvGraphicFramePr>
          <p:cNvPr id="915" name="Google Shape;915;p34"/>
          <p:cNvGraphicFramePr/>
          <p:nvPr/>
        </p:nvGraphicFramePr>
        <p:xfrm>
          <a:off x="952500" y="3053375"/>
          <a:ext cx="3000000" cy="3000000"/>
        </p:xfrm>
        <a:graphic>
          <a:graphicData uri="http://schemas.openxmlformats.org/drawingml/2006/table">
            <a:tbl>
              <a:tblPr>
                <a:noFill/>
                <a:tableStyleId>{DEAD55E6-9223-4DA1-9B66-ADBB264160BF}</a:tableStyleId>
              </a:tblPr>
              <a:tblGrid>
                <a:gridCol w="3619500"/>
                <a:gridCol w="3619500"/>
              </a:tblGrid>
              <a:tr h="381000">
                <a:tc>
                  <a:txBody>
                    <a:bodyPr/>
                    <a:lstStyle/>
                    <a:p>
                      <a:pPr indent="0" lvl="0" marL="0" rtl="0" algn="l">
                        <a:spcBef>
                          <a:spcPts val="0"/>
                        </a:spcBef>
                        <a:spcAft>
                          <a:spcPts val="0"/>
                        </a:spcAft>
                        <a:buNone/>
                      </a:pPr>
                      <a:r>
                        <a:rPr lang="en" sz="1600" u="sng">
                          <a:solidFill>
                            <a:schemeClr val="lt2"/>
                          </a:solidFill>
                        </a:rPr>
                        <a:t>Action</a:t>
                      </a:r>
                      <a:endParaRPr sz="1600" u="sng">
                        <a:solidFill>
                          <a:schemeClr val="lt2"/>
                        </a:solidFill>
                      </a:endParaRPr>
                    </a:p>
                  </a:txBody>
                  <a:tcPr marT="91425" marB="91425" marR="91425" marL="91425"/>
                </a:tc>
                <a:tc>
                  <a:txBody>
                    <a:bodyPr/>
                    <a:lstStyle/>
                    <a:p>
                      <a:pPr indent="0" lvl="0" marL="0" rtl="0" algn="l">
                        <a:spcBef>
                          <a:spcPts val="0"/>
                        </a:spcBef>
                        <a:spcAft>
                          <a:spcPts val="0"/>
                        </a:spcAft>
                        <a:buNone/>
                      </a:pPr>
                      <a:r>
                        <a:rPr lang="en" sz="1600" u="sng">
                          <a:solidFill>
                            <a:srgbClr val="00FF00"/>
                          </a:solidFill>
                        </a:rPr>
                        <a:t>Controls</a:t>
                      </a:r>
                      <a:endParaRPr sz="1600" u="sng">
                        <a:solidFill>
                          <a:srgbClr val="00FF00"/>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2"/>
                          </a:solidFill>
                          <a:latin typeface="Share"/>
                          <a:ea typeface="Share"/>
                          <a:cs typeface="Share"/>
                          <a:sym typeface="Share"/>
                        </a:rPr>
                        <a:t>Walk</a:t>
                      </a:r>
                      <a:endParaRPr sz="1600">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rgbClr val="00FF00"/>
                          </a:solidFill>
                          <a:latin typeface="Share"/>
                          <a:ea typeface="Share"/>
                          <a:cs typeface="Share"/>
                          <a:sym typeface="Share"/>
                        </a:rPr>
                        <a:t>WASD</a:t>
                      </a:r>
                      <a:endParaRPr>
                        <a:solidFill>
                          <a:srgbClr val="00FF00"/>
                        </a:solidFill>
                        <a:latin typeface="Share"/>
                        <a:ea typeface="Share"/>
                        <a:cs typeface="Share"/>
                        <a:sym typeface="Share"/>
                      </a:endParaRPr>
                    </a:p>
                  </a:txBody>
                  <a:tcPr marT="91425" marB="91425" marR="91425" marL="91425"/>
                </a:tc>
              </a:tr>
              <a:tr h="381000">
                <a:tc>
                  <a:txBody>
                    <a:bodyPr/>
                    <a:lstStyle/>
                    <a:p>
                      <a:pPr indent="0" lvl="0" marL="0" rtl="0" algn="l">
                        <a:spcBef>
                          <a:spcPts val="0"/>
                        </a:spcBef>
                        <a:spcAft>
                          <a:spcPts val="0"/>
                        </a:spcAft>
                        <a:buNone/>
                      </a:pPr>
                      <a:r>
                        <a:rPr lang="en">
                          <a:solidFill>
                            <a:schemeClr val="lt2"/>
                          </a:solidFill>
                          <a:latin typeface="Share"/>
                          <a:ea typeface="Share"/>
                          <a:cs typeface="Share"/>
                          <a:sym typeface="Share"/>
                        </a:rPr>
                        <a:t>Jump</a:t>
                      </a:r>
                      <a:endParaRPr>
                        <a:solidFill>
                          <a:schemeClr val="lt2"/>
                        </a:solidFill>
                        <a:latin typeface="Share"/>
                        <a:ea typeface="Share"/>
                        <a:cs typeface="Share"/>
                        <a:sym typeface="Share"/>
                      </a:endParaRPr>
                    </a:p>
                  </a:txBody>
                  <a:tcPr marT="91425" marB="91425" marR="91425" marL="91425"/>
                </a:tc>
                <a:tc>
                  <a:txBody>
                    <a:bodyPr/>
                    <a:lstStyle/>
                    <a:p>
                      <a:pPr indent="0" lvl="0" marL="0" rtl="0" algn="l">
                        <a:spcBef>
                          <a:spcPts val="0"/>
                        </a:spcBef>
                        <a:spcAft>
                          <a:spcPts val="0"/>
                        </a:spcAft>
                        <a:buNone/>
                      </a:pPr>
                      <a:r>
                        <a:rPr lang="en">
                          <a:solidFill>
                            <a:srgbClr val="00FF00"/>
                          </a:solidFill>
                          <a:latin typeface="Share"/>
                          <a:ea typeface="Share"/>
                          <a:cs typeface="Share"/>
                          <a:sym typeface="Share"/>
                        </a:rPr>
                        <a:t>Spacebar</a:t>
                      </a:r>
                      <a:endParaRPr>
                        <a:solidFill>
                          <a:srgbClr val="00FF00"/>
                        </a:solidFill>
                        <a:latin typeface="Share"/>
                        <a:ea typeface="Share"/>
                        <a:cs typeface="Share"/>
                        <a:sym typeface="Share"/>
                      </a:endParaRPr>
                    </a:p>
                  </a:txBody>
                  <a:tcPr marT="91425" marB="91425" marR="91425" marL="91425"/>
                </a:tc>
              </a:tr>
              <a:tr h="381000">
                <a:tc>
                  <a:txBody>
                    <a:bodyPr/>
                    <a:lstStyle/>
                    <a:p>
                      <a:pPr indent="0" lvl="0" marL="0" rtl="0" algn="l">
                        <a:spcBef>
                          <a:spcPts val="0"/>
                        </a:spcBef>
                        <a:spcAft>
                          <a:spcPts val="0"/>
                        </a:spcAft>
                        <a:buNone/>
                      </a:pPr>
                      <a:r>
                        <a:rPr lang="en">
                          <a:solidFill>
                            <a:schemeClr val="lt2"/>
                          </a:solidFill>
                          <a:latin typeface="Share"/>
                          <a:ea typeface="Share"/>
                          <a:cs typeface="Share"/>
                          <a:sym typeface="Share"/>
                        </a:rPr>
                        <a:t>Run</a:t>
                      </a:r>
                      <a:endParaRPr>
                        <a:solidFill>
                          <a:schemeClr val="lt2"/>
                        </a:solidFill>
                        <a:latin typeface="Share"/>
                        <a:ea typeface="Share"/>
                        <a:cs typeface="Share"/>
                        <a:sym typeface="Share"/>
                      </a:endParaRPr>
                    </a:p>
                  </a:txBody>
                  <a:tcPr marT="91425" marB="91425" marR="91425" marL="91425"/>
                </a:tc>
                <a:tc>
                  <a:txBody>
                    <a:bodyPr/>
                    <a:lstStyle/>
                    <a:p>
                      <a:pPr indent="0" lvl="0" marL="0" rtl="0" algn="l">
                        <a:spcBef>
                          <a:spcPts val="0"/>
                        </a:spcBef>
                        <a:spcAft>
                          <a:spcPts val="0"/>
                        </a:spcAft>
                        <a:buNone/>
                      </a:pPr>
                      <a:r>
                        <a:rPr lang="en">
                          <a:solidFill>
                            <a:srgbClr val="00FF00"/>
                          </a:solidFill>
                          <a:latin typeface="Share"/>
                          <a:ea typeface="Share"/>
                          <a:cs typeface="Share"/>
                          <a:sym typeface="Share"/>
                        </a:rPr>
                        <a:t>Left Shift</a:t>
                      </a:r>
                      <a:endParaRPr>
                        <a:solidFill>
                          <a:srgbClr val="00FF00"/>
                        </a:solidFill>
                        <a:latin typeface="Share"/>
                        <a:ea typeface="Share"/>
                        <a:cs typeface="Share"/>
                        <a:sym typeface="Share"/>
                      </a:endParaRPr>
                    </a:p>
                  </a:txBody>
                  <a:tcPr marT="91425" marB="91425" marR="91425" marL="91425"/>
                </a:tc>
              </a:tr>
              <a:tr h="381000">
                <a:tc>
                  <a:txBody>
                    <a:bodyPr/>
                    <a:lstStyle/>
                    <a:p>
                      <a:pPr indent="0" lvl="0" marL="0" rtl="0" algn="l">
                        <a:spcBef>
                          <a:spcPts val="0"/>
                        </a:spcBef>
                        <a:spcAft>
                          <a:spcPts val="0"/>
                        </a:spcAft>
                        <a:buNone/>
                      </a:pPr>
                      <a:r>
                        <a:rPr lang="en">
                          <a:solidFill>
                            <a:schemeClr val="lt2"/>
                          </a:solidFill>
                          <a:latin typeface="Share"/>
                          <a:ea typeface="Share"/>
                          <a:cs typeface="Share"/>
                          <a:sym typeface="Share"/>
                        </a:rPr>
                        <a:t>Pause</a:t>
                      </a:r>
                      <a:endParaRPr>
                        <a:solidFill>
                          <a:schemeClr val="lt2"/>
                        </a:solidFill>
                        <a:latin typeface="Share"/>
                        <a:ea typeface="Share"/>
                        <a:cs typeface="Share"/>
                        <a:sym typeface="Share"/>
                      </a:endParaRPr>
                    </a:p>
                  </a:txBody>
                  <a:tcPr marT="91425" marB="91425" marR="91425" marL="91425"/>
                </a:tc>
                <a:tc>
                  <a:txBody>
                    <a:bodyPr/>
                    <a:lstStyle/>
                    <a:p>
                      <a:pPr indent="0" lvl="0" marL="0" rtl="0" algn="l">
                        <a:spcBef>
                          <a:spcPts val="0"/>
                        </a:spcBef>
                        <a:spcAft>
                          <a:spcPts val="0"/>
                        </a:spcAft>
                        <a:buNone/>
                      </a:pPr>
                      <a:r>
                        <a:rPr lang="en">
                          <a:solidFill>
                            <a:srgbClr val="00FF00"/>
                          </a:solidFill>
                          <a:latin typeface="Share"/>
                          <a:ea typeface="Share"/>
                          <a:cs typeface="Share"/>
                          <a:sym typeface="Share"/>
                        </a:rPr>
                        <a:t>Esc</a:t>
                      </a:r>
                      <a:endParaRPr>
                        <a:solidFill>
                          <a:srgbClr val="00FF00"/>
                        </a:solidFill>
                        <a:latin typeface="Share"/>
                        <a:ea typeface="Share"/>
                        <a:cs typeface="Share"/>
                        <a:sym typeface="Share"/>
                      </a:endParaRPr>
                    </a:p>
                  </a:txBody>
                  <a:tcPr marT="91425" marB="91425" marR="91425" marL="91425"/>
                </a:tc>
              </a:tr>
            </a:tbl>
          </a:graphicData>
        </a:graphic>
      </p:graphicFrame>
      <p:sp>
        <p:nvSpPr>
          <p:cNvPr id="916" name="Google Shape;916;p34"/>
          <p:cNvSpPr/>
          <p:nvPr/>
        </p:nvSpPr>
        <p:spPr>
          <a:xfrm>
            <a:off x="165150" y="141575"/>
            <a:ext cx="149400" cy="165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35"/>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Anticipated </a:t>
            </a:r>
            <a:r>
              <a:rPr lang="en"/>
              <a:t>Technical</a:t>
            </a:r>
            <a:r>
              <a:rPr lang="en"/>
              <a:t> Challenges</a:t>
            </a:r>
            <a:endParaRPr/>
          </a:p>
        </p:txBody>
      </p:sp>
      <p:sp>
        <p:nvSpPr>
          <p:cNvPr id="922" name="Google Shape;922;p35"/>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Getting the gravity rotation system to work</a:t>
            </a:r>
            <a:endParaRPr/>
          </a:p>
          <a:p>
            <a:pPr indent="-304800" lvl="0" marL="457200" rtl="0" algn="l">
              <a:spcBef>
                <a:spcPts val="0"/>
              </a:spcBef>
              <a:spcAft>
                <a:spcPts val="0"/>
              </a:spcAft>
              <a:buSzPts val="1200"/>
              <a:buChar char="●"/>
            </a:pPr>
            <a:r>
              <a:rPr lang="en"/>
              <a:t>Respawning the player</a:t>
            </a:r>
            <a:endParaRPr/>
          </a:p>
          <a:p>
            <a:pPr indent="-304800" lvl="0" marL="457200" rtl="0" algn="l">
              <a:spcBef>
                <a:spcPts val="0"/>
              </a:spcBef>
              <a:spcAft>
                <a:spcPts val="0"/>
              </a:spcAft>
              <a:buSzPts val="1200"/>
              <a:buChar char="●"/>
            </a:pPr>
            <a:r>
              <a:rPr lang="en"/>
              <a:t>Good Physics</a:t>
            </a:r>
            <a:endParaRPr/>
          </a:p>
          <a:p>
            <a:pPr indent="-304800" lvl="0" marL="457200" rtl="0" algn="l">
              <a:spcBef>
                <a:spcPts val="0"/>
              </a:spcBef>
              <a:spcAft>
                <a:spcPts val="0"/>
              </a:spcAft>
              <a:buSzPts val="1200"/>
              <a:buChar char="●"/>
            </a:pPr>
            <a:r>
              <a:rPr lang="en"/>
              <a:t>Sharing the game/ files</a:t>
            </a:r>
            <a:endParaRPr/>
          </a:p>
          <a:p>
            <a:pPr indent="-304800" lvl="0" marL="457200" rtl="0" algn="l">
              <a:spcBef>
                <a:spcPts val="0"/>
              </a:spcBef>
              <a:spcAft>
                <a:spcPts val="0"/>
              </a:spcAft>
              <a:buSzPts val="1200"/>
              <a:buChar char="●"/>
            </a:pPr>
            <a:r>
              <a:rPr lang="en"/>
              <a:t>Using a 3D environment for the first time</a:t>
            </a:r>
            <a:endParaRPr/>
          </a:p>
          <a:p>
            <a:pPr indent="-304800" lvl="1" marL="914400" rtl="0" algn="l">
              <a:spcBef>
                <a:spcPts val="0"/>
              </a:spcBef>
              <a:spcAft>
                <a:spcPts val="0"/>
              </a:spcAft>
              <a:buSzPts val="1200"/>
              <a:buChar char="○"/>
            </a:pPr>
            <a:r>
              <a:rPr lang="en"/>
              <a:t>3d modeling</a:t>
            </a:r>
            <a:endParaRPr/>
          </a:p>
          <a:p>
            <a:pPr indent="-304800" lvl="0" marL="457200" rtl="0" algn="l">
              <a:spcBef>
                <a:spcPts val="0"/>
              </a:spcBef>
              <a:spcAft>
                <a:spcPts val="0"/>
              </a:spcAft>
              <a:buSzPts val="1200"/>
              <a:buChar char="●"/>
            </a:pPr>
            <a:r>
              <a:rPr lang="en"/>
              <a:t>Creating an npc</a:t>
            </a:r>
            <a:endParaRPr/>
          </a:p>
          <a:p>
            <a:pPr indent="-304800" lvl="0" marL="457200" rtl="0" algn="l">
              <a:spcBef>
                <a:spcPts val="0"/>
              </a:spcBef>
              <a:spcAft>
                <a:spcPts val="0"/>
              </a:spcAft>
              <a:buSzPts val="1200"/>
              <a:buChar char="●"/>
            </a:pPr>
            <a:r>
              <a:rPr lang="en"/>
              <a:t>Importing any created e</a:t>
            </a:r>
            <a:r>
              <a:rPr lang="en"/>
              <a:t>nvironment pieces or entities</a:t>
            </a:r>
            <a:endParaRPr/>
          </a:p>
        </p:txBody>
      </p:sp>
      <p:sp>
        <p:nvSpPr>
          <p:cNvPr id="923" name="Google Shape;923;p35"/>
          <p:cNvSpPr/>
          <p:nvPr/>
        </p:nvSpPr>
        <p:spPr>
          <a:xfrm>
            <a:off x="107975" y="88350"/>
            <a:ext cx="152100" cy="13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6"/>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Layout</a:t>
            </a:r>
            <a:endParaRPr/>
          </a:p>
        </p:txBody>
      </p:sp>
      <p:sp>
        <p:nvSpPr>
          <p:cNvPr id="929" name="Google Shape;929;p36"/>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Unity - Main</a:t>
            </a:r>
            <a:endParaRPr/>
          </a:p>
          <a:p>
            <a:pPr indent="-304800" lvl="1" marL="914400" rtl="0" algn="l">
              <a:spcBef>
                <a:spcPts val="0"/>
              </a:spcBef>
              <a:spcAft>
                <a:spcPts val="0"/>
              </a:spcAft>
              <a:buSzPts val="1200"/>
              <a:buChar char="○"/>
            </a:pPr>
            <a:r>
              <a:rPr lang="en"/>
              <a:t>Blender - models to be used in game</a:t>
            </a:r>
            <a:endParaRPr/>
          </a:p>
          <a:p>
            <a:pPr indent="-304800" lvl="1" marL="914400" rtl="0" algn="l">
              <a:spcBef>
                <a:spcPts val="0"/>
              </a:spcBef>
              <a:spcAft>
                <a:spcPts val="0"/>
              </a:spcAft>
              <a:buSzPts val="1200"/>
              <a:buChar char="○"/>
            </a:pPr>
            <a:r>
              <a:rPr lang="en"/>
              <a:t>BeapBox - for SFX to be used inside Unity</a:t>
            </a:r>
            <a:endParaRPr/>
          </a:p>
          <a:p>
            <a:pPr indent="-304800" lvl="1" marL="914400" rtl="0" algn="l">
              <a:spcBef>
                <a:spcPts val="0"/>
              </a:spcBef>
              <a:spcAft>
                <a:spcPts val="0"/>
              </a:spcAft>
              <a:buSzPts val="1200"/>
              <a:buChar char="○"/>
            </a:pPr>
            <a:r>
              <a:rPr lang="en"/>
              <a:t>DA Live / </a:t>
            </a:r>
            <a:r>
              <a:rPr lang="en"/>
              <a:t>Undecided</a:t>
            </a:r>
            <a:r>
              <a:rPr lang="en"/>
              <a:t> - for the Music  to be used in side Unity</a:t>
            </a:r>
            <a:endParaRPr/>
          </a:p>
          <a:p>
            <a:pPr indent="-304800" lvl="1" marL="914400" rtl="0" algn="l">
              <a:spcBef>
                <a:spcPts val="0"/>
              </a:spcBef>
              <a:spcAft>
                <a:spcPts val="0"/>
              </a:spcAft>
              <a:buSzPts val="1200"/>
              <a:buChar char="○"/>
            </a:pPr>
            <a:r>
              <a:rPr lang="en"/>
              <a:t>VS Code - C# code to be used in Unity</a:t>
            </a:r>
            <a:endParaRPr/>
          </a:p>
          <a:p>
            <a:pPr indent="-304800" lvl="0" marL="457200" rtl="0" algn="l">
              <a:spcBef>
                <a:spcPts val="0"/>
              </a:spcBef>
              <a:spcAft>
                <a:spcPts val="0"/>
              </a:spcAft>
              <a:buSzPts val="1200"/>
              <a:buChar char="●"/>
            </a:pPr>
            <a:r>
              <a:rPr lang="en"/>
              <a:t>Not Unity</a:t>
            </a:r>
            <a:endParaRPr/>
          </a:p>
          <a:p>
            <a:pPr indent="-304800" lvl="1" marL="914400" rtl="0" algn="l">
              <a:spcBef>
                <a:spcPts val="0"/>
              </a:spcBef>
              <a:spcAft>
                <a:spcPts val="0"/>
              </a:spcAft>
              <a:buSzPts val="1200"/>
              <a:buChar char="○"/>
            </a:pPr>
            <a:r>
              <a:rPr lang="en"/>
              <a:t>Discord - for code sharing and communication</a:t>
            </a:r>
            <a:endParaRPr/>
          </a:p>
          <a:p>
            <a:pPr indent="-304800" lvl="1" marL="914400" rtl="0" algn="l">
              <a:spcBef>
                <a:spcPts val="0"/>
              </a:spcBef>
              <a:spcAft>
                <a:spcPts val="0"/>
              </a:spcAft>
              <a:buSzPts val="1200"/>
              <a:buChar char="○"/>
            </a:pPr>
            <a:r>
              <a:rPr lang="en"/>
              <a:t>Google Drive - sharing large files and concurrent working on said files</a:t>
            </a:r>
            <a:endParaRPr/>
          </a:p>
          <a:p>
            <a:pPr indent="-304800" lvl="1" marL="914400" rtl="0" algn="l">
              <a:spcBef>
                <a:spcPts val="0"/>
              </a:spcBef>
              <a:spcAft>
                <a:spcPts val="0"/>
              </a:spcAft>
              <a:buSzPts val="1200"/>
              <a:buChar char="○"/>
            </a:pPr>
            <a:r>
              <a:rPr lang="en"/>
              <a:t>Draw.io - designing concepts and outlines</a:t>
            </a:r>
            <a:endParaRPr/>
          </a:p>
        </p:txBody>
      </p:sp>
      <p:sp>
        <p:nvSpPr>
          <p:cNvPr id="930" name="Google Shape;930;p36"/>
          <p:cNvSpPr/>
          <p:nvPr/>
        </p:nvSpPr>
        <p:spPr>
          <a:xfrm>
            <a:off x="196325" y="152175"/>
            <a:ext cx="1227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7"/>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Layout</a:t>
            </a:r>
            <a:endParaRPr/>
          </a:p>
        </p:txBody>
      </p:sp>
      <p:pic>
        <p:nvPicPr>
          <p:cNvPr id="936" name="Google Shape;936;p37"/>
          <p:cNvPicPr preferRelativeResize="0"/>
          <p:nvPr/>
        </p:nvPicPr>
        <p:blipFill>
          <a:blip r:embed="rId3">
            <a:alphaModFix/>
          </a:blip>
          <a:stretch>
            <a:fillRect/>
          </a:stretch>
        </p:blipFill>
        <p:spPr>
          <a:xfrm>
            <a:off x="1560275" y="1241325"/>
            <a:ext cx="6023438" cy="3726500"/>
          </a:xfrm>
          <a:prstGeom prst="rect">
            <a:avLst/>
          </a:prstGeom>
          <a:noFill/>
          <a:ln>
            <a:noFill/>
          </a:ln>
        </p:spPr>
      </p:pic>
      <p:sp>
        <p:nvSpPr>
          <p:cNvPr id="937" name="Google Shape;937;p37"/>
          <p:cNvSpPr/>
          <p:nvPr/>
        </p:nvSpPr>
        <p:spPr>
          <a:xfrm>
            <a:off x="225775" y="161950"/>
            <a:ext cx="132600" cy="13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8"/>
          <p:cNvSpPr txBox="1"/>
          <p:nvPr>
            <p:ph idx="1" type="body"/>
          </p:nvPr>
        </p:nvSpPr>
        <p:spPr>
          <a:xfrm>
            <a:off x="720000" y="1215750"/>
            <a:ext cx="7704000" cy="276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Main Character is unnamed (Silent </a:t>
            </a:r>
            <a:r>
              <a:rPr lang="en"/>
              <a:t>Protagonist</a:t>
            </a:r>
            <a:r>
              <a:rPr lang="en"/>
              <a:t>).</a:t>
            </a:r>
            <a:endParaRPr/>
          </a:p>
          <a:p>
            <a:pPr indent="-304800" lvl="0" marL="457200" rtl="0" algn="l">
              <a:spcBef>
                <a:spcPts val="0"/>
              </a:spcBef>
              <a:spcAft>
                <a:spcPts val="0"/>
              </a:spcAft>
              <a:buSzPts val="1200"/>
              <a:buChar char="●"/>
            </a:pPr>
            <a:r>
              <a:rPr lang="en"/>
              <a:t>In a VR simulator to test the </a:t>
            </a:r>
            <a:r>
              <a:rPr lang="en"/>
              <a:t>capabilities</a:t>
            </a:r>
            <a:r>
              <a:rPr lang="en"/>
              <a:t> of the System.</a:t>
            </a:r>
            <a:endParaRPr/>
          </a:p>
          <a:p>
            <a:pPr indent="-304800" lvl="0" marL="457200" rtl="0" algn="l">
              <a:spcBef>
                <a:spcPts val="0"/>
              </a:spcBef>
              <a:spcAft>
                <a:spcPts val="0"/>
              </a:spcAft>
              <a:buSzPts val="1200"/>
              <a:buChar char="●"/>
            </a:pPr>
            <a:r>
              <a:rPr lang="en"/>
              <a:t>as inspired by the “Portal” games environments will be simple and blocky with vasts amount of void to encourage a virtual world</a:t>
            </a:r>
            <a:endParaRPr/>
          </a:p>
        </p:txBody>
      </p:sp>
      <p:sp>
        <p:nvSpPr>
          <p:cNvPr id="943" name="Google Shape;943;p38"/>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a:t>
            </a:r>
            <a:endParaRPr/>
          </a:p>
        </p:txBody>
      </p:sp>
      <p:sp>
        <p:nvSpPr>
          <p:cNvPr id="944" name="Google Shape;944;p38"/>
          <p:cNvSpPr txBox="1"/>
          <p:nvPr/>
        </p:nvSpPr>
        <p:spPr>
          <a:xfrm>
            <a:off x="8702000" y="240850"/>
            <a:ext cx="2799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6"/>
              </a:solidFill>
              <a:latin typeface="Share"/>
              <a:ea typeface="Share"/>
              <a:cs typeface="Share"/>
              <a:sym typeface="Share"/>
            </a:endParaRPr>
          </a:p>
        </p:txBody>
      </p:sp>
      <p:sp>
        <p:nvSpPr>
          <p:cNvPr id="945" name="Google Shape;945;p38"/>
          <p:cNvSpPr/>
          <p:nvPr/>
        </p:nvSpPr>
        <p:spPr>
          <a:xfrm>
            <a:off x="8904025" y="101000"/>
            <a:ext cx="163200" cy="147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39"/>
          <p:cNvSpPr txBox="1"/>
          <p:nvPr>
            <p:ph type="title"/>
          </p:nvPr>
        </p:nvSpPr>
        <p:spPr>
          <a:xfrm>
            <a:off x="912925" y="539500"/>
            <a:ext cx="73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enemy</a:t>
            </a:r>
            <a:endParaRPr/>
          </a:p>
        </p:txBody>
      </p:sp>
      <p:sp>
        <p:nvSpPr>
          <p:cNvPr id="951" name="Google Shape;951;p39"/>
          <p:cNvSpPr txBox="1"/>
          <p:nvPr>
            <p:ph idx="1" type="body"/>
          </p:nvPr>
        </p:nvSpPr>
        <p:spPr>
          <a:xfrm>
            <a:off x="410900" y="1179050"/>
            <a:ext cx="419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a:t>
            </a:r>
            <a:r>
              <a:rPr lang="en"/>
              <a:t>mockup</a:t>
            </a:r>
            <a:r>
              <a:rPr lang="en"/>
              <a:t> of the enemy,</a:t>
            </a:r>
            <a:endParaRPr/>
          </a:p>
          <a:p>
            <a:pPr indent="0" lvl="0" marL="0" rtl="0" algn="l">
              <a:spcBef>
                <a:spcPts val="0"/>
              </a:spcBef>
              <a:spcAft>
                <a:spcPts val="0"/>
              </a:spcAft>
              <a:buNone/>
            </a:pPr>
            <a:r>
              <a:rPr lang="en"/>
              <a:t>It will chase the player and give them a reason to keep running.</a:t>
            </a:r>
            <a:endParaRPr/>
          </a:p>
          <a:p>
            <a:pPr indent="0" lvl="0" marL="0" rtl="0" algn="l">
              <a:spcBef>
                <a:spcPts val="0"/>
              </a:spcBef>
              <a:spcAft>
                <a:spcPts val="0"/>
              </a:spcAft>
              <a:buNone/>
            </a:pPr>
            <a:r>
              <a:rPr lang="en"/>
              <a:t>The player will lose if they are not fast enough to make it to the end of the level.</a:t>
            </a:r>
            <a:endParaRPr/>
          </a:p>
          <a:p>
            <a:pPr indent="0" lvl="0" marL="0" rtl="0" algn="l">
              <a:spcBef>
                <a:spcPts val="0"/>
              </a:spcBef>
              <a:spcAft>
                <a:spcPts val="0"/>
              </a:spcAft>
              <a:buNone/>
            </a:pPr>
            <a:r>
              <a:t/>
            </a:r>
            <a:endParaRPr/>
          </a:p>
        </p:txBody>
      </p:sp>
      <p:pic>
        <p:nvPicPr>
          <p:cNvPr id="952" name="Google Shape;952;p39"/>
          <p:cNvPicPr preferRelativeResize="0"/>
          <p:nvPr/>
        </p:nvPicPr>
        <p:blipFill>
          <a:blip r:embed="rId3">
            <a:alphaModFix/>
          </a:blip>
          <a:stretch>
            <a:fillRect/>
          </a:stretch>
        </p:blipFill>
        <p:spPr>
          <a:xfrm>
            <a:off x="4604600" y="1258850"/>
            <a:ext cx="4539400" cy="3256799"/>
          </a:xfrm>
          <a:prstGeom prst="rect">
            <a:avLst/>
          </a:prstGeom>
          <a:noFill/>
          <a:ln>
            <a:noFill/>
          </a:ln>
        </p:spPr>
      </p:pic>
      <p:sp>
        <p:nvSpPr>
          <p:cNvPr id="953" name="Google Shape;953;p39"/>
          <p:cNvSpPr/>
          <p:nvPr/>
        </p:nvSpPr>
        <p:spPr>
          <a:xfrm>
            <a:off x="8904025" y="101000"/>
            <a:ext cx="163200" cy="147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a:ea typeface="Share"/>
              <a:cs typeface="Share"/>
              <a:sym typeface="Shar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ical Pitch Deck by Slidesgo">
  <a:themeElements>
    <a:clrScheme name="Simple Light">
      <a:dk1>
        <a:srgbClr val="0D173A"/>
      </a:dk1>
      <a:lt1>
        <a:srgbClr val="182B63"/>
      </a:lt1>
      <a:dk2>
        <a:srgbClr val="323B58"/>
      </a:dk2>
      <a:lt2>
        <a:srgbClr val="F2935B"/>
      </a:lt2>
      <a:accent1>
        <a:srgbClr val="FAB5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